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ppt/comments/comment13.xml" ContentType="application/vnd.openxmlformats-officedocument.presentationml.comments+xml"/>
  <Override PartName="/ppt/comments/comment14.xml" ContentType="application/vnd.openxmlformats-officedocument.presentationml.comments+xml"/>
  <Override PartName="/ppt/comments/comment15.xml" ContentType="application/vnd.openxmlformats-officedocument.presentationml.comments+xml"/>
  <Override PartName="/ppt/comments/comment16.xml" ContentType="application/vnd.openxmlformats-officedocument.presentationml.comments+xml"/>
  <Override PartName="/ppt/comments/comment17.xml" ContentType="application/vnd.openxmlformats-officedocument.presentationml.comments+xml"/>
  <Override PartName="/ppt/comments/comment18.xml" ContentType="application/vnd.openxmlformats-officedocument.presentationml.comments+xml"/>
  <Override PartName="/ppt/comments/comment19.xml" ContentType="application/vnd.openxmlformats-officedocument.presentationml.comments+xml"/>
  <Override PartName="/ppt/comments/comment20.xml" ContentType="application/vnd.openxmlformats-officedocument.presentationml.comments+xml"/>
  <Override PartName="/ppt/comments/comment2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9" r:id="rId3"/>
    <p:sldId id="295" r:id="rId4"/>
    <p:sldId id="259" r:id="rId5"/>
    <p:sldId id="267" r:id="rId6"/>
    <p:sldId id="257" r:id="rId7"/>
    <p:sldId id="262" r:id="rId8"/>
    <p:sldId id="258" r:id="rId9"/>
    <p:sldId id="268" r:id="rId10"/>
    <p:sldId id="263" r:id="rId11"/>
    <p:sldId id="260" r:id="rId12"/>
    <p:sldId id="261" r:id="rId13"/>
    <p:sldId id="269" r:id="rId14"/>
    <p:sldId id="265" r:id="rId15"/>
    <p:sldId id="264" r:id="rId16"/>
    <p:sldId id="266" r:id="rId17"/>
    <p:sldId id="270" r:id="rId18"/>
    <p:sldId id="271" r:id="rId19"/>
    <p:sldId id="282" r:id="rId20"/>
    <p:sldId id="272" r:id="rId21"/>
    <p:sldId id="274" r:id="rId22"/>
    <p:sldId id="275" r:id="rId23"/>
    <p:sldId id="273" r:id="rId24"/>
    <p:sldId id="283" r:id="rId25"/>
    <p:sldId id="290" r:id="rId26"/>
    <p:sldId id="291" r:id="rId27"/>
    <p:sldId id="292" r:id="rId28"/>
    <p:sldId id="293" r:id="rId29"/>
    <p:sldId id="296" r:id="rId30"/>
    <p:sldId id="294" r:id="rId31"/>
    <p:sldId id="277" r:id="rId32"/>
    <p:sldId id="276" r:id="rId33"/>
    <p:sldId id="278" r:id="rId34"/>
    <p:sldId id="280" r:id="rId35"/>
    <p:sldId id="279" r:id="rId36"/>
    <p:sldId id="281" r:id="rId37"/>
    <p:sldId id="297" r:id="rId38"/>
    <p:sldId id="298" r:id="rId39"/>
    <p:sldId id="299" r:id="rId4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75CF4DDE-DA29-49B4-8C40-FC9860718623}">
          <p14:sldIdLst>
            <p14:sldId id="256"/>
            <p14:sldId id="289"/>
            <p14:sldId id="295"/>
            <p14:sldId id="259"/>
            <p14:sldId id="267"/>
            <p14:sldId id="257"/>
            <p14:sldId id="262"/>
            <p14:sldId id="258"/>
            <p14:sldId id="268"/>
            <p14:sldId id="263"/>
            <p14:sldId id="260"/>
            <p14:sldId id="261"/>
            <p14:sldId id="269"/>
            <p14:sldId id="265"/>
            <p14:sldId id="264"/>
            <p14:sldId id="266"/>
            <p14:sldId id="270"/>
            <p14:sldId id="271"/>
            <p14:sldId id="282"/>
            <p14:sldId id="272"/>
            <p14:sldId id="274"/>
            <p14:sldId id="275"/>
            <p14:sldId id="273"/>
            <p14:sldId id="283"/>
            <p14:sldId id="290"/>
            <p14:sldId id="291"/>
            <p14:sldId id="292"/>
            <p14:sldId id="293"/>
            <p14:sldId id="296"/>
            <p14:sldId id="294"/>
            <p14:sldId id="277"/>
            <p14:sldId id="276"/>
            <p14:sldId id="278"/>
            <p14:sldId id="280"/>
            <p14:sldId id="279"/>
            <p14:sldId id="281"/>
            <p14:sldId id="297"/>
            <p14:sldId id="298"/>
            <p14:sldId id="299"/>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2B" initials="G" lastIdx="54" clrIdx="0">
    <p:extLst>
      <p:ext uri="{19B8F6BF-5375-455C-9EA6-DF929625EA0E}">
        <p15:presenceInfo xmlns:p15="http://schemas.microsoft.com/office/powerpoint/2012/main" userId="GA2B" providerId="None"/>
      </p:ext>
    </p:extLst>
  </p:cmAuthor>
  <p:cmAuthor id="2" name="脇田 正樹" initials="脇田" lastIdx="5" clrIdx="1">
    <p:extLst>
      <p:ext uri="{19B8F6BF-5375-455C-9EA6-DF929625EA0E}">
        <p15:presenceInfo xmlns:p15="http://schemas.microsoft.com/office/powerpoint/2012/main" userId="6c7487f9039f932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A825A8-53F1-47CF-A94B-29B1CA3219BC}" v="208" dt="2019-06-28T09:48:44.188"/>
    <p1510:client id="{C1CB645F-18A4-407F-AF29-6A6BCE062419}" v="1" dt="2019-06-28T10:11:09.6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76" d="100"/>
          <a:sy n="76" d="100"/>
        </p:scale>
        <p:origin x="126" y="8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脇田 正樹" userId="6c7487f9039f9326" providerId="LiveId" clId="{06AE4670-B3E2-4E0D-AA72-456B2B29E65D}"/>
    <pc:docChg chg="custSel addSld delSld modSld modSection">
      <pc:chgData name="脇田 正樹" userId="6c7487f9039f9326" providerId="LiveId" clId="{06AE4670-B3E2-4E0D-AA72-456B2B29E65D}" dt="2019-06-16T15:20:34.695" v="1354" actId="20577"/>
      <pc:docMkLst>
        <pc:docMk/>
      </pc:docMkLst>
      <pc:sldChg chg="addSp modSp addCm modCm">
        <pc:chgData name="脇田 正樹" userId="6c7487f9039f9326" providerId="LiveId" clId="{06AE4670-B3E2-4E0D-AA72-456B2B29E65D}" dt="2019-06-16T15:20:34.695" v="1354" actId="20577"/>
        <pc:sldMkLst>
          <pc:docMk/>
          <pc:sldMk cId="1244330504" sldId="273"/>
        </pc:sldMkLst>
        <pc:spChg chg="mod">
          <ac:chgData name="脇田 正樹" userId="6c7487f9039f9326" providerId="LiveId" clId="{06AE4670-B3E2-4E0D-AA72-456B2B29E65D}" dt="2019-06-16T15:14:19.539" v="1227" actId="1076"/>
          <ac:spMkLst>
            <pc:docMk/>
            <pc:sldMk cId="1244330504" sldId="273"/>
            <ac:spMk id="2" creationId="{7AF52AB8-F117-4495-9AF7-0C1697C5D98F}"/>
          </ac:spMkLst>
        </pc:spChg>
        <pc:spChg chg="add mod">
          <ac:chgData name="脇田 正樹" userId="6c7487f9039f9326" providerId="LiveId" clId="{06AE4670-B3E2-4E0D-AA72-456B2B29E65D}" dt="2019-06-16T15:20:34.695" v="1354" actId="20577"/>
          <ac:spMkLst>
            <pc:docMk/>
            <pc:sldMk cId="1244330504" sldId="273"/>
            <ac:spMk id="3" creationId="{B70DE669-7841-49AD-921E-ED6BCD704737}"/>
          </ac:spMkLst>
        </pc:spChg>
        <pc:spChg chg="add mod">
          <ac:chgData name="脇田 正樹" userId="6c7487f9039f9326" providerId="LiveId" clId="{06AE4670-B3E2-4E0D-AA72-456B2B29E65D}" dt="2019-06-16T15:14:37.319" v="1233" actId="1076"/>
          <ac:spMkLst>
            <pc:docMk/>
            <pc:sldMk cId="1244330504" sldId="273"/>
            <ac:spMk id="4" creationId="{AFB9E04C-7B30-49B6-83BD-7C9556FC334D}"/>
          </ac:spMkLst>
        </pc:spChg>
        <pc:spChg chg="add mod">
          <ac:chgData name="脇田 正樹" userId="6c7487f9039f9326" providerId="LiveId" clId="{06AE4670-B3E2-4E0D-AA72-456B2B29E65D}" dt="2019-06-16T15:14:35.045" v="1232" actId="1076"/>
          <ac:spMkLst>
            <pc:docMk/>
            <pc:sldMk cId="1244330504" sldId="273"/>
            <ac:spMk id="5" creationId="{EBFE7E86-2A5D-4751-A848-48382E8FC5D9}"/>
          </ac:spMkLst>
        </pc:spChg>
        <pc:spChg chg="add mod">
          <ac:chgData name="脇田 正樹" userId="6c7487f9039f9326" providerId="LiveId" clId="{06AE4670-B3E2-4E0D-AA72-456B2B29E65D}" dt="2019-06-16T15:14:31.240" v="1231" actId="1076"/>
          <ac:spMkLst>
            <pc:docMk/>
            <pc:sldMk cId="1244330504" sldId="273"/>
            <ac:spMk id="6" creationId="{FC36C4BF-D396-4792-8FF2-34EAEE3F6C4D}"/>
          </ac:spMkLst>
        </pc:spChg>
        <pc:spChg chg="add mod">
          <ac:chgData name="脇田 正樹" userId="6c7487f9039f9326" providerId="LiveId" clId="{06AE4670-B3E2-4E0D-AA72-456B2B29E65D}" dt="2019-06-16T15:15:58.272" v="1246" actId="1076"/>
          <ac:spMkLst>
            <pc:docMk/>
            <pc:sldMk cId="1244330504" sldId="273"/>
            <ac:spMk id="7" creationId="{794FCF01-F259-476A-AC95-01067F394D32}"/>
          </ac:spMkLst>
        </pc:spChg>
        <pc:spChg chg="add mod">
          <ac:chgData name="脇田 正樹" userId="6c7487f9039f9326" providerId="LiveId" clId="{06AE4670-B3E2-4E0D-AA72-456B2B29E65D}" dt="2019-06-16T15:14:42.533" v="1234" actId="14100"/>
          <ac:spMkLst>
            <pc:docMk/>
            <pc:sldMk cId="1244330504" sldId="273"/>
            <ac:spMk id="8" creationId="{A89DEA52-90A7-4FAA-9158-2FFF64821841}"/>
          </ac:spMkLst>
        </pc:spChg>
        <pc:spChg chg="add mod">
          <ac:chgData name="脇田 正樹" userId="6c7487f9039f9326" providerId="LiveId" clId="{06AE4670-B3E2-4E0D-AA72-456B2B29E65D}" dt="2019-06-16T15:14:16.165" v="1226" actId="1076"/>
          <ac:spMkLst>
            <pc:docMk/>
            <pc:sldMk cId="1244330504" sldId="273"/>
            <ac:spMk id="9" creationId="{CAAE10C1-AB40-4B36-9A82-4B81B2046B89}"/>
          </ac:spMkLst>
        </pc:spChg>
        <pc:spChg chg="add mod">
          <ac:chgData name="脇田 正樹" userId="6c7487f9039f9326" providerId="LiveId" clId="{06AE4670-B3E2-4E0D-AA72-456B2B29E65D}" dt="2019-06-16T15:15:14.631" v="1238" actId="208"/>
          <ac:spMkLst>
            <pc:docMk/>
            <pc:sldMk cId="1244330504" sldId="273"/>
            <ac:spMk id="10" creationId="{7D9726B2-492E-4AC6-83C8-DFAEEA4B9A3A}"/>
          </ac:spMkLst>
        </pc:spChg>
        <pc:spChg chg="add mod">
          <ac:chgData name="脇田 正樹" userId="6c7487f9039f9326" providerId="LiveId" clId="{06AE4670-B3E2-4E0D-AA72-456B2B29E65D}" dt="2019-06-16T15:15:29.923" v="1241" actId="14100"/>
          <ac:spMkLst>
            <pc:docMk/>
            <pc:sldMk cId="1244330504" sldId="273"/>
            <ac:spMk id="11" creationId="{369ABCF5-30CC-414E-9032-6E6AD4A729CA}"/>
          </ac:spMkLst>
        </pc:spChg>
        <pc:spChg chg="add mod">
          <ac:chgData name="脇田 正樹" userId="6c7487f9039f9326" providerId="LiveId" clId="{06AE4670-B3E2-4E0D-AA72-456B2B29E65D}" dt="2019-06-16T15:15:46.259" v="1245" actId="1076"/>
          <ac:spMkLst>
            <pc:docMk/>
            <pc:sldMk cId="1244330504" sldId="273"/>
            <ac:spMk id="12" creationId="{A3899C15-4490-4A18-A4A0-FCBD70D71784}"/>
          </ac:spMkLst>
        </pc:spChg>
        <pc:spChg chg="add mod">
          <ac:chgData name="脇田 正樹" userId="6c7487f9039f9326" providerId="LiveId" clId="{06AE4670-B3E2-4E0D-AA72-456B2B29E65D}" dt="2019-06-16T15:16:19.993" v="1252" actId="14100"/>
          <ac:spMkLst>
            <pc:docMk/>
            <pc:sldMk cId="1244330504" sldId="273"/>
            <ac:spMk id="13" creationId="{12EB94F2-F867-49A1-BD49-6F29EFD0285C}"/>
          </ac:spMkLst>
        </pc:spChg>
        <pc:spChg chg="add mod">
          <ac:chgData name="脇田 正樹" userId="6c7487f9039f9326" providerId="LiveId" clId="{06AE4670-B3E2-4E0D-AA72-456B2B29E65D}" dt="2019-06-16T15:16:35.471" v="1266"/>
          <ac:spMkLst>
            <pc:docMk/>
            <pc:sldMk cId="1244330504" sldId="273"/>
            <ac:spMk id="14" creationId="{E0699539-6956-4EE3-939D-2A2266B3085C}"/>
          </ac:spMkLst>
        </pc:spChg>
        <pc:spChg chg="add mod">
          <ac:chgData name="脇田 正樹" userId="6c7487f9039f9326" providerId="LiveId" clId="{06AE4670-B3E2-4E0D-AA72-456B2B29E65D}" dt="2019-06-16T15:16:48.993" v="1279"/>
          <ac:spMkLst>
            <pc:docMk/>
            <pc:sldMk cId="1244330504" sldId="273"/>
            <ac:spMk id="15" creationId="{9842AD7E-E8F4-423A-9440-1E21B0771374}"/>
          </ac:spMkLst>
        </pc:spChg>
        <pc:spChg chg="add mod">
          <ac:chgData name="脇田 正樹" userId="6c7487f9039f9326" providerId="LiveId" clId="{06AE4670-B3E2-4E0D-AA72-456B2B29E65D}" dt="2019-06-16T15:17:05.758" v="1287" actId="20577"/>
          <ac:spMkLst>
            <pc:docMk/>
            <pc:sldMk cId="1244330504" sldId="273"/>
            <ac:spMk id="16" creationId="{B4F5D059-E6EB-4FA6-B49C-864E53C736BF}"/>
          </ac:spMkLst>
        </pc:spChg>
        <pc:spChg chg="add mod">
          <ac:chgData name="脇田 正樹" userId="6c7487f9039f9326" providerId="LiveId" clId="{06AE4670-B3E2-4E0D-AA72-456B2B29E65D}" dt="2019-06-16T15:17:25.830" v="1293"/>
          <ac:spMkLst>
            <pc:docMk/>
            <pc:sldMk cId="1244330504" sldId="273"/>
            <ac:spMk id="17" creationId="{3519BEFA-C1F9-4AE4-AA95-5127F876573F}"/>
          </ac:spMkLst>
        </pc:spChg>
        <pc:spChg chg="add mod">
          <ac:chgData name="脇田 正樹" userId="6c7487f9039f9326" providerId="LiveId" clId="{06AE4670-B3E2-4E0D-AA72-456B2B29E65D}" dt="2019-06-16T15:19:06.019" v="1339" actId="1076"/>
          <ac:spMkLst>
            <pc:docMk/>
            <pc:sldMk cId="1244330504" sldId="273"/>
            <ac:spMk id="18" creationId="{29DF6FC8-A0B5-4752-9A3A-DC51F078726C}"/>
          </ac:spMkLst>
        </pc:spChg>
      </pc:sldChg>
      <pc:sldChg chg="modSp add">
        <pc:chgData name="脇田 正樹" userId="6c7487f9039f9326" providerId="LiveId" clId="{06AE4670-B3E2-4E0D-AA72-456B2B29E65D}" dt="2019-06-16T14:25:19.900" v="15"/>
        <pc:sldMkLst>
          <pc:docMk/>
          <pc:sldMk cId="1675076802" sldId="274"/>
        </pc:sldMkLst>
        <pc:spChg chg="mod">
          <ac:chgData name="脇田 正樹" userId="6c7487f9039f9326" providerId="LiveId" clId="{06AE4670-B3E2-4E0D-AA72-456B2B29E65D}" dt="2019-06-16T14:25:19.900" v="15"/>
          <ac:spMkLst>
            <pc:docMk/>
            <pc:sldMk cId="1675076802" sldId="274"/>
            <ac:spMk id="4" creationId="{00000000-0000-0000-0000-000000000000}"/>
          </ac:spMkLst>
        </pc:spChg>
      </pc:sldChg>
      <pc:sldChg chg="addSp delSp modSp add addCm modCm">
        <pc:chgData name="脇田 正樹" userId="6c7487f9039f9326" providerId="LiveId" clId="{06AE4670-B3E2-4E0D-AA72-456B2B29E65D}" dt="2019-06-16T14:38:50.384" v="53"/>
        <pc:sldMkLst>
          <pc:docMk/>
          <pc:sldMk cId="259464179" sldId="275"/>
        </pc:sldMkLst>
        <pc:spChg chg="del">
          <ac:chgData name="脇田 正樹" userId="6c7487f9039f9326" providerId="LiveId" clId="{06AE4670-B3E2-4E0D-AA72-456B2B29E65D}" dt="2019-06-16T14:25:31.825" v="17" actId="478"/>
          <ac:spMkLst>
            <pc:docMk/>
            <pc:sldMk cId="259464179" sldId="275"/>
            <ac:spMk id="2" creationId="{E1C9C6EF-3255-474B-B9A5-92ED316BF083}"/>
          </ac:spMkLst>
        </pc:spChg>
        <pc:spChg chg="del">
          <ac:chgData name="脇田 正樹" userId="6c7487f9039f9326" providerId="LiveId" clId="{06AE4670-B3E2-4E0D-AA72-456B2B29E65D}" dt="2019-06-16T14:25:33.477" v="18" actId="478"/>
          <ac:spMkLst>
            <pc:docMk/>
            <pc:sldMk cId="259464179" sldId="275"/>
            <ac:spMk id="3" creationId="{00356258-1130-4DC1-AD49-D7C2B12BDE96}"/>
          </ac:spMkLst>
        </pc:spChg>
        <pc:spChg chg="add mod">
          <ac:chgData name="脇田 正樹" userId="6c7487f9039f9326" providerId="LiveId" clId="{06AE4670-B3E2-4E0D-AA72-456B2B29E65D}" dt="2019-06-16T14:27:44.329" v="50"/>
          <ac:spMkLst>
            <pc:docMk/>
            <pc:sldMk cId="259464179" sldId="275"/>
            <ac:spMk id="6" creationId="{7794E20B-81D7-49DF-9400-C728486C555C}"/>
          </ac:spMkLst>
        </pc:spChg>
        <pc:grpChg chg="add mod">
          <ac:chgData name="脇田 正樹" userId="6c7487f9039f9326" providerId="LiveId" clId="{06AE4670-B3E2-4E0D-AA72-456B2B29E65D}" dt="2019-06-16T14:27:30.134" v="31" actId="1076"/>
          <ac:grpSpMkLst>
            <pc:docMk/>
            <pc:sldMk cId="259464179" sldId="275"/>
            <ac:grpSpMk id="7" creationId="{E4D1DD35-A883-453B-9BAB-ACD2142AE582}"/>
          </ac:grpSpMkLst>
        </pc:grpChg>
        <pc:picChg chg="add mod modCrop">
          <ac:chgData name="脇田 正樹" userId="6c7487f9039f9326" providerId="LiveId" clId="{06AE4670-B3E2-4E0D-AA72-456B2B29E65D}" dt="2019-06-16T14:26:32.902" v="21" actId="18131"/>
          <ac:picMkLst>
            <pc:docMk/>
            <pc:sldMk cId="259464179" sldId="275"/>
            <ac:picMk id="5" creationId="{9F09CFF8-479E-4C33-A2CB-52B29DEEE642}"/>
          </ac:picMkLst>
        </pc:picChg>
      </pc:sldChg>
    </pc:docChg>
  </pc:docChgLst>
  <pc:docChgLst>
    <pc:chgData name="脇田 正樹" userId="6c7487f9039f9326" providerId="LiveId" clId="{6EFB98DC-B714-42DC-B6F8-2479DE1403A8}"/>
    <pc:docChg chg="addSld modSld delSection">
      <pc:chgData name="脇田 正樹" userId="6c7487f9039f9326" providerId="LiveId" clId="{6EFB98DC-B714-42DC-B6F8-2479DE1403A8}" dt="2019-06-16T09:31:59.424" v="1028"/>
      <pc:docMkLst>
        <pc:docMk/>
      </pc:docMkLst>
      <pc:sldChg chg="addSp modSp">
        <pc:chgData name="脇田 正樹" userId="6c7487f9039f9326" providerId="LiveId" clId="{6EFB98DC-B714-42DC-B6F8-2479DE1403A8}" dt="2019-06-16T09:04:55.133" v="503"/>
        <pc:sldMkLst>
          <pc:docMk/>
          <pc:sldMk cId="2914169010" sldId="272"/>
        </pc:sldMkLst>
        <pc:spChg chg="add mod">
          <ac:chgData name="脇田 正樹" userId="6c7487f9039f9326" providerId="LiveId" clId="{6EFB98DC-B714-42DC-B6F8-2479DE1403A8}" dt="2019-06-16T09:04:55.133" v="503"/>
          <ac:spMkLst>
            <pc:docMk/>
            <pc:sldMk cId="2914169010" sldId="272"/>
            <ac:spMk id="2" creationId="{CFA25E43-B7A6-4036-8D95-EF55640181A4}"/>
          </ac:spMkLst>
        </pc:spChg>
        <pc:spChg chg="mod">
          <ac:chgData name="脇田 正樹" userId="6c7487f9039f9326" providerId="LiveId" clId="{6EFB98DC-B714-42DC-B6F8-2479DE1403A8}" dt="2019-06-16T08:58:37.284" v="1" actId="14100"/>
          <ac:spMkLst>
            <pc:docMk/>
            <pc:sldMk cId="2914169010" sldId="272"/>
            <ac:spMk id="4" creationId="{00000000-0000-0000-0000-000000000000}"/>
          </ac:spMkLst>
        </pc:spChg>
        <pc:spChg chg="add mod">
          <ac:chgData name="脇田 正樹" userId="6c7487f9039f9326" providerId="LiveId" clId="{6EFB98DC-B714-42DC-B6F8-2479DE1403A8}" dt="2019-06-16T08:59:10.805" v="9"/>
          <ac:spMkLst>
            <pc:docMk/>
            <pc:sldMk cId="2914169010" sldId="272"/>
            <ac:spMk id="6" creationId="{C841C5CF-012D-411E-A1EB-695FA6E27C14}"/>
          </ac:spMkLst>
        </pc:spChg>
        <pc:spChg chg="add mod">
          <ac:chgData name="脇田 正樹" userId="6c7487f9039f9326" providerId="LiveId" clId="{6EFB98DC-B714-42DC-B6F8-2479DE1403A8}" dt="2019-06-16T08:59:56.376" v="83" actId="14100"/>
          <ac:spMkLst>
            <pc:docMk/>
            <pc:sldMk cId="2914169010" sldId="272"/>
            <ac:spMk id="7" creationId="{47257F61-D6CF-4022-BBFB-C704247E2D30}"/>
          </ac:spMkLst>
        </pc:spChg>
      </pc:sldChg>
      <pc:sldChg chg="addSp modSp add">
        <pc:chgData name="脇田 正樹" userId="6c7487f9039f9326" providerId="LiveId" clId="{6EFB98DC-B714-42DC-B6F8-2479DE1403A8}" dt="2019-06-16T09:31:59.424" v="1028"/>
        <pc:sldMkLst>
          <pc:docMk/>
          <pc:sldMk cId="1244330504" sldId="273"/>
        </pc:sldMkLst>
        <pc:spChg chg="add mod">
          <ac:chgData name="脇田 正樹" userId="6c7487f9039f9326" providerId="LiveId" clId="{6EFB98DC-B714-42DC-B6F8-2479DE1403A8}" dt="2019-06-16T09:31:59.424" v="1028"/>
          <ac:spMkLst>
            <pc:docMk/>
            <pc:sldMk cId="1244330504" sldId="273"/>
            <ac:spMk id="2" creationId="{7AF52AB8-F117-4495-9AF7-0C1697C5D98F}"/>
          </ac:spMkLst>
        </pc:spChg>
      </pc:sldChg>
    </pc:docChg>
  </pc:docChgLst>
  <pc:docChgLst>
    <pc:chgData name="脇田 正樹" userId="6c7487f9039f9326" providerId="LiveId" clId="{C1CB645F-18A4-407F-AF29-6A6BCE062419}"/>
    <pc:docChg chg="modSld">
      <pc:chgData name="脇田 正樹" userId="6c7487f9039f9326" providerId="LiveId" clId="{C1CB645F-18A4-407F-AF29-6A6BCE062419}" dt="2019-06-28T10:11:09.665" v="0"/>
      <pc:docMkLst>
        <pc:docMk/>
      </pc:docMkLst>
      <pc:sldChg chg="modCm">
        <pc:chgData name="脇田 正樹" userId="6c7487f9039f9326" providerId="LiveId" clId="{C1CB645F-18A4-407F-AF29-6A6BCE062419}" dt="2019-06-28T10:11:09.665" v="0"/>
        <pc:sldMkLst>
          <pc:docMk/>
          <pc:sldMk cId="2133861545" sldId="293"/>
        </pc:sldMkLst>
      </pc:sldChg>
    </pc:docChg>
  </pc:docChgLst>
  <pc:docChgLst>
    <pc:chgData name="脇田 正樹" userId="6c7487f9039f9326" providerId="LiveId" clId="{81A567CD-D704-455C-A936-B8A8BF6D5976}"/>
    <pc:docChg chg="delSld modSection">
      <pc:chgData name="脇田 正樹" userId="6c7487f9039f9326" providerId="LiveId" clId="{81A567CD-D704-455C-A936-B8A8BF6D5976}" dt="2019-06-28T10:05:58.288" v="0" actId="2696"/>
      <pc:docMkLst>
        <pc:docMk/>
      </pc:docMkLst>
      <pc:sldChg chg="del">
        <pc:chgData name="脇田 正樹" userId="6c7487f9039f9326" providerId="LiveId" clId="{81A567CD-D704-455C-A936-B8A8BF6D5976}" dt="2019-06-28T10:05:58.288" v="0" actId="2696"/>
        <pc:sldMkLst>
          <pc:docMk/>
          <pc:sldMk cId="2631067405" sldId="300"/>
        </pc:sldMkLst>
      </pc:sldChg>
    </pc:docChg>
  </pc:docChgLst>
  <pc:docChgLst>
    <pc:chgData name="脇田 正樹" userId="6c7487f9039f9326" providerId="LiveId" clId="{53A825A8-53F1-47CF-A94B-29B1CA3219BC}"/>
    <pc:docChg chg="custSel addSld modSld">
      <pc:chgData name="脇田 正樹" userId="6c7487f9039f9326" providerId="LiveId" clId="{53A825A8-53F1-47CF-A94B-29B1CA3219BC}" dt="2019-06-28T09:48:44.720" v="1447" actId="20577"/>
      <pc:docMkLst>
        <pc:docMk/>
      </pc:docMkLst>
      <pc:sldChg chg="addSp modSp addCm delCm">
        <pc:chgData name="脇田 正樹" userId="6c7487f9039f9326" providerId="LiveId" clId="{53A825A8-53F1-47CF-A94B-29B1CA3219BC}" dt="2019-06-28T09:48:44.720" v="1447" actId="20577"/>
        <pc:sldMkLst>
          <pc:docMk/>
          <pc:sldMk cId="1828334477" sldId="298"/>
        </pc:sldMkLst>
        <pc:spChg chg="mod">
          <ac:chgData name="脇田 正樹" userId="6c7487f9039f9326" providerId="LiveId" clId="{53A825A8-53F1-47CF-A94B-29B1CA3219BC}" dt="2019-06-28T09:48:44.720" v="1447" actId="20577"/>
          <ac:spMkLst>
            <pc:docMk/>
            <pc:sldMk cId="1828334477" sldId="298"/>
            <ac:spMk id="2" creationId="{00000000-0000-0000-0000-000000000000}"/>
          </ac:spMkLst>
        </pc:spChg>
        <pc:spChg chg="add mod">
          <ac:chgData name="脇田 正樹" userId="6c7487f9039f9326" providerId="LiveId" clId="{53A825A8-53F1-47CF-A94B-29B1CA3219BC}" dt="2019-06-28T09:31:05.302" v="927" actId="14100"/>
          <ac:spMkLst>
            <pc:docMk/>
            <pc:sldMk cId="1828334477" sldId="298"/>
            <ac:spMk id="4" creationId="{131D8AB5-F129-4E40-85C6-DAB3676F0539}"/>
          </ac:spMkLst>
        </pc:spChg>
      </pc:sldChg>
      <pc:sldChg chg="addSp delSp modSp add addCm modCm">
        <pc:chgData name="脇田 正樹" userId="6c7487f9039f9326" providerId="LiveId" clId="{53A825A8-53F1-47CF-A94B-29B1CA3219BC}" dt="2019-06-28T09:23:41.792" v="884"/>
        <pc:sldMkLst>
          <pc:docMk/>
          <pc:sldMk cId="3773827101" sldId="299"/>
        </pc:sldMkLst>
        <pc:spChg chg="add mod">
          <ac:chgData name="脇田 正樹" userId="6c7487f9039f9326" providerId="LiveId" clId="{53A825A8-53F1-47CF-A94B-29B1CA3219BC}" dt="2019-06-28T09:13:03.971" v="102" actId="1076"/>
          <ac:spMkLst>
            <pc:docMk/>
            <pc:sldMk cId="3773827101" sldId="299"/>
            <ac:spMk id="2" creationId="{F88342B0-7159-4255-85CF-388313D1B954}"/>
          </ac:spMkLst>
        </pc:spChg>
        <pc:spChg chg="add mod">
          <ac:chgData name="脇田 正樹" userId="6c7487f9039f9326" providerId="LiveId" clId="{53A825A8-53F1-47CF-A94B-29B1CA3219BC}" dt="2019-06-28T09:21:59.785" v="876" actId="14100"/>
          <ac:spMkLst>
            <pc:docMk/>
            <pc:sldMk cId="3773827101" sldId="299"/>
            <ac:spMk id="3" creationId="{BFD9AD63-4D7C-48FF-98CD-C540B59148F8}"/>
          </ac:spMkLst>
        </pc:spChg>
        <pc:spChg chg="add del mod">
          <ac:chgData name="脇田 正樹" userId="6c7487f9039f9326" providerId="LiveId" clId="{53A825A8-53F1-47CF-A94B-29B1CA3219BC}" dt="2019-06-28T09:23:41.792" v="884"/>
          <ac:spMkLst>
            <pc:docMk/>
            <pc:sldMk cId="3773827101" sldId="299"/>
            <ac:spMk id="4" creationId="{D262F861-99BB-4A02-ADC2-31256A04EDA3}"/>
          </ac:spMkLst>
        </pc:spChg>
      </pc:sldChg>
      <pc:sldChg chg="add">
        <pc:chgData name="脇田 正樹" userId="6c7487f9039f9326" providerId="LiveId" clId="{53A825A8-53F1-47CF-A94B-29B1CA3219BC}" dt="2019-06-28T09:28:07.904" v="885"/>
        <pc:sldMkLst>
          <pc:docMk/>
          <pc:sldMk cId="2631067405" sldId="300"/>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9-06-11T16:27:13.776" idx="4">
    <p:pos x="2514" y="1225"/>
    <p:text>名前入力させる。
scanf_sは多分バグる。
解決したい。
名前入力後
背景の黒色がだんだん薄れていき
次のシーンに移る</p:text>
    <p:extLst>
      <p:ext uri="{C676402C-5697-4E1C-873F-D02D1690AC5C}">
        <p15:threadingInfo xmlns:p15="http://schemas.microsoft.com/office/powerpoint/2012/main" timeZoneBias="-5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06-17T16:12:55.090" idx="21">
    <p:pos x="7136" y="1568"/>
    <p:text>ここでポッドボタンのどれかを押させる
ミサイルや他の場所を押すと何も反応しなくする
ポッドが完全に出てきたら次のテキストに移る</p:text>
    <p:extLst>
      <p:ext uri="{C676402C-5697-4E1C-873F-D02D1690AC5C}">
        <p15:threadingInfo xmlns:p15="http://schemas.microsoft.com/office/powerpoint/2012/main" timeZoneBias="-540"/>
      </p:ext>
    </p:extLst>
  </p:cm>
  <p:cm authorId="1" dt="2019-06-17T16:16:07.336" idx="22">
    <p:pos x="7114" y="1823"/>
    <p:text>属性の説明をする際に三すくみの画像を出す
説明が終わったらクリックで次のテキストに移る</p:text>
    <p:extLst>
      <p:ext uri="{C676402C-5697-4E1C-873F-D02D1690AC5C}">
        <p15:threadingInfo xmlns:p15="http://schemas.microsoft.com/office/powerpoint/2012/main" timeZoneBias="-540"/>
      </p:ext>
    </p:extLst>
  </p:cm>
  <p:cm authorId="1" dt="2019-06-17T16:17:34.376" idx="23">
    <p:pos x="6538" y="2570"/>
    <p:text>この説明文はポッドが三秒ほど（要調整）進むと出る。ミサイルボタンに矢印を出してプレイヤーに認識させる</p:text>
    <p:extLst>
      <p:ext uri="{C676402C-5697-4E1C-873F-D02D1690AC5C}">
        <p15:threadingInfo xmlns:p15="http://schemas.microsoft.com/office/powerpoint/2012/main" timeZoneBias="-540"/>
      </p:ext>
    </p:extLst>
  </p:cm>
  <p:cm authorId="1" dt="2019-06-20T15:26:19.805" idx="31">
    <p:pos x="2176" y="3168"/>
    <p:text>矢印で、ミサイルボタンを強調させる</p:text>
    <p:extLst>
      <p:ext uri="{C676402C-5697-4E1C-873F-D02D1690AC5C}">
        <p15:threadingInfo xmlns:p15="http://schemas.microsoft.com/office/powerpoint/2012/main" timeZoneBias="-54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19-06-18T14:20:53.348" idx="24">
    <p:pos x="6026" y="938"/>
    <p:text>このテキストが出始めた場合時間制限のところに矢印を出してプレイヤーに
意識させる</p:text>
    <p:extLst>
      <p:ext uri="{C676402C-5697-4E1C-873F-D02D1690AC5C}">
        <p15:threadingInfo xmlns:p15="http://schemas.microsoft.com/office/powerpoint/2012/main" timeZoneBias="-540"/>
      </p:ext>
    </p:extLst>
  </p:cm>
  <p:cm authorId="1" dt="2019-06-18T14:29:45.370" idx="25">
    <p:pos x="2954" y="597"/>
    <p:text>この時は真ん中のレーンに矢印を出す
真ん中以外のレーンをクリックもしくはボタンを押したときは何もしない</p:text>
    <p:extLst>
      <p:ext uri="{C676402C-5697-4E1C-873F-D02D1690AC5C}">
        <p15:threadingInfo xmlns:p15="http://schemas.microsoft.com/office/powerpoint/2012/main" timeZoneBias="-540"/>
      </p:ext>
    </p:extLst>
  </p:cm>
  <p:cm authorId="1" dt="2019-06-20T16:17:02.715" idx="32">
    <p:pos x="6730" y="2506"/>
    <p:text>最後の文がが終了してクリックしたら
戦闘を続きから開始</p:text>
    <p:extLst>
      <p:ext uri="{C676402C-5697-4E1C-873F-D02D1690AC5C}">
        <p15:threadingInfo xmlns:p15="http://schemas.microsoft.com/office/powerpoint/2012/main" timeZoneBias="-54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2" dt="2019-06-16T23:35:48.347" idx="1">
    <p:pos x="6859" y="1387"/>
    <p:text>クリアウィンドウタイミングでしゃべり始める
一定まで喋ったら今度は獲得資材や技住人
などの説明に入る</p:text>
    <p:extLst>
      <p:ext uri="{C676402C-5697-4E1C-873F-D02D1690AC5C}">
        <p15:threadingInfo xmlns:p15="http://schemas.microsoft.com/office/powerpoint/2012/main" timeZoneBias="-54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2" dt="2019-06-17T00:10:38.865" idx="2">
    <p:pos x="4649" y="1200"/>
    <p:text>クリアウィンドウの説明セリフ
セリフのタイミングによって画面で説明されているものを横矢印でピックアップする</p:text>
    <p:extLst>
      <p:ext uri="{C676402C-5697-4E1C-873F-D02D1690AC5C}">
        <p15:threadingInfo xmlns:p15="http://schemas.microsoft.com/office/powerpoint/2012/main" timeZoneBias="-540"/>
      </p:ext>
    </p:extLst>
  </p:cm>
  <p:cm authorId="1" dt="2019-06-21T11:58:18.564" idx="50">
    <p:pos x="7071" y="1034"/>
    <p:text>このテキストが終了してクリックすると暗転ホームに戻る</p:text>
    <p:extLst>
      <p:ext uri="{C676402C-5697-4E1C-873F-D02D1690AC5C}">
        <p15:threadingInfo xmlns:p15="http://schemas.microsoft.com/office/powerpoint/2012/main" timeZoneBias="-540"/>
      </p:ext>
    </p:extLst>
  </p:cm>
  <p:cm authorId="1" dt="2019-06-21T12:02:18.181" idx="51">
    <p:pos x="7210" y="2944"/>
    <p:text>このテキストが出ると育アイコンが出てきて
矢印でクリックさすことを促す</p:text>
    <p:extLst>
      <p:ext uri="{C676402C-5697-4E1C-873F-D02D1690AC5C}">
        <p15:threadingInfo xmlns:p15="http://schemas.microsoft.com/office/powerpoint/2012/main" timeZoneBias="-540"/>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1" dt="2019-06-14T14:12:28.131" idx="1">
    <p:pos x="2060" y="272"/>
    <p:text>赤色は倉庫、いろいろな情報が見れる。</p:text>
    <p:extLst>
      <p:ext uri="{C676402C-5697-4E1C-873F-D02D1690AC5C}">
        <p15:threadingInfo xmlns:p15="http://schemas.microsoft.com/office/powerpoint/2012/main" timeZoneBias="-540"/>
      </p:ext>
    </p:extLst>
  </p:cm>
  <p:cm authorId="1" dt="2019-06-14T14:13:18.464" idx="2">
    <p:pos x="3912" y="640"/>
    <p:text>緑は住民、その辺をふらついている。</p:text>
    <p:extLst>
      <p:ext uri="{C676402C-5697-4E1C-873F-D02D1690AC5C}">
        <p15:threadingInfo xmlns:p15="http://schemas.microsoft.com/office/powerpoint/2012/main" timeZoneBias="-540"/>
      </p:ext>
    </p:extLst>
  </p:cm>
  <p:cm authorId="1" dt="2019-06-14T14:14:13.928" idx="3">
    <p:pos x="2162" y="2792"/>
    <p:text>水色は研究所、武器やポッドを作ったりミサイルの再生産を早める。</p:text>
    <p:extLst>
      <p:ext uri="{C676402C-5697-4E1C-873F-D02D1690AC5C}">
        <p15:threadingInfo xmlns:p15="http://schemas.microsoft.com/office/powerpoint/2012/main" timeZoneBias="-540"/>
      </p:ext>
    </p:extLst>
  </p:cm>
  <p:cm authorId="1" dt="2019-06-14T14:15:00.124" idx="4">
    <p:pos x="7455" y="2575"/>
    <p:text>紫色は兵舎、戦闘に出撃させる住民を割り振る。</p:text>
    <p:extLst>
      <p:ext uri="{C676402C-5697-4E1C-873F-D02D1690AC5C}">
        <p15:threadingInfo xmlns:p15="http://schemas.microsoft.com/office/powerpoint/2012/main" timeZoneBias="-540"/>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1" dt="2019-06-18T13:52:12.302" idx="5">
    <p:pos x="1825" y="467"/>
    <p:text>ここで研究所に矢印を出してクリックさせる</p:text>
    <p:extLst>
      <p:ext uri="{C676402C-5697-4E1C-873F-D02D1690AC5C}">
        <p15:threadingInfo xmlns:p15="http://schemas.microsoft.com/office/powerpoint/2012/main" timeZoneBias="-540"/>
      </p:ext>
    </p:extLst>
  </p:cm>
  <p:cm authorId="1" dt="2019-06-18T14:03:28.084" idx="6">
    <p:pos x="6123" y="2121"/>
    <p:text>この台詞を言い終わると戻るボタンを押させる</p:text>
    <p:extLst>
      <p:ext uri="{C676402C-5697-4E1C-873F-D02D1690AC5C}">
        <p15:threadingInfo xmlns:p15="http://schemas.microsoft.com/office/powerpoint/2012/main" timeZoneBias="-540"/>
      </p:ext>
    </p:extLst>
  </p:cm>
  <p:cm authorId="1" dt="2019-06-18T14:04:49.809" idx="7">
    <p:pos x="5671" y="3295"/>
    <p:text>倉庫に矢印を出してクリックさせる</p:text>
    <p:extLst>
      <p:ext uri="{C676402C-5697-4E1C-873F-D02D1690AC5C}">
        <p15:threadingInfo xmlns:p15="http://schemas.microsoft.com/office/powerpoint/2012/main" timeZoneBias="-540"/>
      </p:ext>
    </p:extLst>
  </p:cm>
  <p:cm authorId="1" dt="2019-06-18T14:17:29.055" idx="8">
    <p:pos x="1998" y="3051"/>
    <p:text>矢印を出して住民振り分けUPをクリックさせる</p:text>
    <p:extLst>
      <p:ext uri="{C676402C-5697-4E1C-873F-D02D1690AC5C}">
        <p15:threadingInfo xmlns:p15="http://schemas.microsoft.com/office/powerpoint/2012/main" timeZoneBias="-540"/>
      </p:ext>
    </p:extLst>
  </p:cm>
  <p:cm authorId="1" dt="2019-06-18T14:18:14.806" idx="9">
    <p:pos x="2606" y="3325"/>
    <p:text>矢印を出して住民振り分けDOWNをクリックさせる</p:text>
    <p:extLst>
      <p:ext uri="{C676402C-5697-4E1C-873F-D02D1690AC5C}">
        <p15:threadingInfo xmlns:p15="http://schemas.microsoft.com/office/powerpoint/2012/main" timeZoneBias="-540"/>
      </p:ext>
    </p:extLst>
  </p:cm>
  <p:cm authorId="1" dt="2019-06-21T10:07:06.841" idx="37">
    <p:pos x="7436" y="420"/>
    <p:text>兵舎のレベルアップ処理の場所に矢印を出す</p:text>
    <p:extLst>
      <p:ext uri="{C676402C-5697-4E1C-873F-D02D1690AC5C}">
        <p15:threadingInfo xmlns:p15="http://schemas.microsoft.com/office/powerpoint/2012/main" timeZoneBias="-540"/>
      </p:ext>
    </p:extLst>
  </p:cm>
  <p:cm authorId="1" dt="2019-06-21T10:27:03.173" idx="41">
    <p:pos x="4968" y="1758"/>
    <p:text>ここで矢印を住人振り分けの場所に出す</p:text>
    <p:extLst>
      <p:ext uri="{C676402C-5697-4E1C-873F-D02D1690AC5C}">
        <p15:threadingInfo xmlns:p15="http://schemas.microsoft.com/office/powerpoint/2012/main" timeZoneBias="-540"/>
      </p:ext>
    </p:extLst>
  </p:cm>
  <p:cm authorId="1" dt="2019-06-21T10:38:51.863" idx="42">
    <p:pos x="6442" y="2901"/>
    <p:text>このテキストが出ると戻るボタンに矢印を出して強調させる</p:text>
    <p:extLst>
      <p:ext uri="{C676402C-5697-4E1C-873F-D02D1690AC5C}">
        <p15:threadingInfo xmlns:p15="http://schemas.microsoft.com/office/powerpoint/2012/main" timeZoneBias="-540"/>
      </p:ext>
    </p:extLst>
  </p:cm>
  <p:cm authorId="1" dt="2019-06-21T10:50:22.975" idx="43">
    <p:pos x="640" y="2848"/>
    <p:text>住人振り分けに矢印をだす</p:text>
    <p:extLst>
      <p:ext uri="{C676402C-5697-4E1C-873F-D02D1690AC5C}">
        <p15:threadingInfo xmlns:p15="http://schemas.microsoft.com/office/powerpoint/2012/main" timeZoneBias="-540"/>
      </p:ext>
    </p:extLst>
  </p:cm>
  <p:cm authorId="1" dt="2019-06-21T11:06:35.373" idx="44">
    <p:pos x="2026" y="3862"/>
    <p:text>ここで勝手に100人に人数を戻す
（山田が）</p:text>
    <p:extLst>
      <p:ext uri="{C676402C-5697-4E1C-873F-D02D1690AC5C}">
        <p15:threadingInfo xmlns:p15="http://schemas.microsoft.com/office/powerpoint/2012/main" timeZoneBias="-540"/>
      </p:ext>
    </p:extLst>
  </p:cm>
  <p:cm authorId="1" dt="2019-06-21T11:08:56.309" idx="45">
    <p:pos x="1653" y="4075"/>
    <p:text>ミサイルボタンに矢印を出す</p:text>
    <p:extLst>
      <p:ext uri="{C676402C-5697-4E1C-873F-D02D1690AC5C}">
        <p15:threadingInfo xmlns:p15="http://schemas.microsoft.com/office/powerpoint/2012/main" timeZoneBias="-540"/>
      </p:ext>
    </p:extLst>
  </p:cm>
</p:cmLst>
</file>

<file path=ppt/comments/comment16.xml><?xml version="1.0" encoding="utf-8"?>
<p:cmLst xmlns:a="http://schemas.openxmlformats.org/drawingml/2006/main" xmlns:r="http://schemas.openxmlformats.org/officeDocument/2006/relationships" xmlns:p="http://schemas.openxmlformats.org/presentationml/2006/main">
  <p:cm authorId="1" dt="2019-06-21T10:24:32.520" idx="38">
    <p:pos x="3488" y="1600"/>
    <p:text>ここで右下のNEXT　LV　UP　の枠に矢印を出す</p:text>
    <p:extLst>
      <p:ext uri="{C676402C-5697-4E1C-873F-D02D1690AC5C}">
        <p15:threadingInfo xmlns:p15="http://schemas.microsoft.com/office/powerpoint/2012/main" timeZoneBias="-540"/>
      </p:ext>
    </p:extLst>
  </p:cm>
  <p:cm authorId="1" dt="2019-06-21T10:25:49.924" idx="39">
    <p:pos x="2166" y="1760"/>
    <p:text>戻るボタンに矢印を出してクリックさせる</p:text>
    <p:extLst>
      <p:ext uri="{C676402C-5697-4E1C-873F-D02D1690AC5C}">
        <p15:threadingInfo xmlns:p15="http://schemas.microsoft.com/office/powerpoint/2012/main" timeZoneBias="-540"/>
      </p:ext>
    </p:extLst>
  </p:cm>
  <p:cm authorId="1" dt="2019-06-21T10:26:17.661" idx="40">
    <p:pos x="3743" y="3690"/>
    <p:text>戻るボタンに矢印を出してクリック
育成画面トップまで戻させる</p:text>
    <p:extLst>
      <p:ext uri="{C676402C-5697-4E1C-873F-D02D1690AC5C}">
        <p15:threadingInfo xmlns:p15="http://schemas.microsoft.com/office/powerpoint/2012/main" timeZoneBias="-540"/>
      </p:ext>
    </p:extLst>
  </p:cm>
  <p:cm authorId="1" dt="2019-06-21T11:14:46.083" idx="46">
    <p:pos x="3477" y="1887"/>
    <p:text>武器ボタンに矢印させる。</p:text>
    <p:extLst>
      <p:ext uri="{C676402C-5697-4E1C-873F-D02D1690AC5C}">
        <p15:threadingInfo xmlns:p15="http://schemas.microsoft.com/office/powerpoint/2012/main" timeZoneBias="-540"/>
      </p:ext>
    </p:extLst>
  </p:cm>
  <p:cm authorId="1" dt="2019-06-21T11:35:03.639" idx="47">
    <p:pos x="3136" y="3851"/>
    <p:text>兵舎に矢印を出してクリック</p:text>
    <p:extLst>
      <p:ext uri="{C676402C-5697-4E1C-873F-D02D1690AC5C}">
        <p15:threadingInfo xmlns:p15="http://schemas.microsoft.com/office/powerpoint/2012/main" timeZoneBias="-540"/>
      </p:ext>
    </p:extLst>
  </p:cm>
</p:cmLst>
</file>

<file path=ppt/comments/comment17.xml><?xml version="1.0" encoding="utf-8"?>
<p:cmLst xmlns:a="http://schemas.openxmlformats.org/drawingml/2006/main" xmlns:r="http://schemas.openxmlformats.org/officeDocument/2006/relationships" xmlns:p="http://schemas.openxmlformats.org/presentationml/2006/main">
  <p:cm authorId="1" dt="2019-06-18T14:33:50.394" idx="13">
    <p:pos x="5654" y="841"/>
    <p:text>戻るボタンに矢印を出してクリックさせ、住民ボタンに矢印を出してクリック。</p:text>
    <p:extLst>
      <p:ext uri="{C676402C-5697-4E1C-873F-D02D1690AC5C}">
        <p15:threadingInfo xmlns:p15="http://schemas.microsoft.com/office/powerpoint/2012/main" timeZoneBias="-540"/>
      </p:ext>
    </p:extLst>
  </p:cm>
  <p:cm authorId="1" dt="2019-06-18T14:34:46.858" idx="14">
    <p:pos x="1986" y="2039"/>
    <p:text>戻るボタンに矢印を出してクリックさせ、スペシャル技ボタンに矢印+クリック</p:text>
    <p:extLst>
      <p:ext uri="{C676402C-5697-4E1C-873F-D02D1690AC5C}">
        <p15:threadingInfo xmlns:p15="http://schemas.microsoft.com/office/powerpoint/2012/main" timeZoneBias="-540"/>
      </p:ext>
    </p:extLst>
  </p:cm>
  <p:cm authorId="1" dt="2019-06-18T14:34:48.794" idx="15">
    <p:pos x="5831" y="2363"/>
    <p:text>戻るボタンに矢印を出してクリックさせ、装備ボタンに矢印+クリック</p:text>
    <p:extLst>
      <p:ext uri="{C676402C-5697-4E1C-873F-D02D1690AC5C}">
        <p15:threadingInfo xmlns:p15="http://schemas.microsoft.com/office/powerpoint/2012/main" timeZoneBias="-540"/>
      </p:ext>
    </p:extLst>
  </p:cm>
  <p:cm authorId="1" dt="2019-06-18T14:36:43.970" idx="17">
    <p:pos x="1945" y="543"/>
    <p:text>素材ボタンに矢印を出してクリック</p:text>
    <p:extLst>
      <p:ext uri="{C676402C-5697-4E1C-873F-D02D1690AC5C}">
        <p15:threadingInfo xmlns:p15="http://schemas.microsoft.com/office/powerpoint/2012/main" timeZoneBias="-540"/>
      </p:ext>
    </p:extLst>
  </p:cm>
  <p:cm authorId="1" dt="2019-06-21T11:45:27.437" idx="48">
    <p:pos x="1067" y="2965"/>
    <p:text>ホーム移行演出に入ってホーム画面へ</p:text>
    <p:extLst>
      <p:ext uri="{C676402C-5697-4E1C-873F-D02D1690AC5C}">
        <p15:threadingInfo xmlns:p15="http://schemas.microsoft.com/office/powerpoint/2012/main" timeZoneBias="-540"/>
      </p:ext>
    </p:extLst>
  </p:cm>
  <p:cm authorId="1" dt="2019-06-21T11:47:21.519" idx="49">
    <p:pos x="6616" y="3684"/>
    <p:text>ホームに移行したらこのテキストが出る</p:text>
    <p:extLst>
      <p:ext uri="{C676402C-5697-4E1C-873F-D02D1690AC5C}">
        <p15:threadingInfo xmlns:p15="http://schemas.microsoft.com/office/powerpoint/2012/main" timeZoneBias="-540"/>
      </p:ext>
    </p:extLst>
  </p:cm>
  <p:cm authorId="1" dt="2019-06-24T14:27:50.975" idx="53">
    <p:pos x="2183" y="3640"/>
    <p:text>説明が全部終わったらこの文が始まって終了すると戦闘画面に移行する分に入る</p:text>
    <p:extLst>
      <p:ext uri="{C676402C-5697-4E1C-873F-D02D1690AC5C}">
        <p15:threadingInfo xmlns:p15="http://schemas.microsoft.com/office/powerpoint/2012/main" timeZoneBias="-540"/>
      </p:ext>
    </p:extLst>
  </p:cm>
</p:cmLst>
</file>

<file path=ppt/comments/comment18.xml><?xml version="1.0" encoding="utf-8"?>
<p:cmLst xmlns:a="http://schemas.openxmlformats.org/drawingml/2006/main" xmlns:r="http://schemas.openxmlformats.org/officeDocument/2006/relationships" xmlns:p="http://schemas.openxmlformats.org/presentationml/2006/main">
  <p:cm authorId="1" dt="2019-06-20T16:31:15.130" idx="33">
    <p:pos x="2911" y="522"/>
    <p:text>ここで初めてスペシャル技ウィンドウが出てくる</p:text>
    <p:extLst>
      <p:ext uri="{C676402C-5697-4E1C-873F-D02D1690AC5C}">
        <p15:threadingInfo xmlns:p15="http://schemas.microsoft.com/office/powerpoint/2012/main" timeZoneBias="-540"/>
      </p:ext>
    </p:extLst>
  </p:cm>
  <p:cm authorId="1" dt="2019-06-20T16:33:00.253" idx="34">
    <p:pos x="4671" y="1162"/>
    <p:text>一応リミットブレイクのところに矢印を出して強調させる</p:text>
    <p:extLst>
      <p:ext uri="{C676402C-5697-4E1C-873F-D02D1690AC5C}">
        <p15:threadingInfo xmlns:p15="http://schemas.microsoft.com/office/powerpoint/2012/main" timeZoneBias="-540"/>
      </p:ext>
    </p:extLst>
  </p:cm>
  <p:cm authorId="1" dt="2019-06-20T16:34:35.145" idx="35">
    <p:pos x="5003" y="1813"/>
    <p:text>この時装備させたら絶対に外させない（次の戦闘まで）</p:text>
    <p:extLst>
      <p:ext uri="{C676402C-5697-4E1C-873F-D02D1690AC5C}">
        <p15:threadingInfo xmlns:p15="http://schemas.microsoft.com/office/powerpoint/2012/main" timeZoneBias="-540"/>
      </p:ext>
    </p:extLst>
  </p:cm>
</p:cmLst>
</file>

<file path=ppt/comments/comment19.xml><?xml version="1.0" encoding="utf-8"?>
<p:cmLst xmlns:a="http://schemas.openxmlformats.org/drawingml/2006/main" xmlns:r="http://schemas.openxmlformats.org/officeDocument/2006/relationships" xmlns:p="http://schemas.openxmlformats.org/presentationml/2006/main">
  <p:cm authorId="1" dt="2019-06-20T16:37:19.713" idx="36">
    <p:pos x="4884" y="1151"/>
    <p:text>戦闘カウント前に表示する
この文が終わったらカウントする</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6-11T15:53:34.698" idx="1">
    <p:pos x="1564" y="2012"/>
    <p:text>惑星と住人を会話させる</p:text>
    <p:extLst>
      <p:ext uri="{C676402C-5697-4E1C-873F-D02D1690AC5C}">
        <p15:threadingInfo xmlns:p15="http://schemas.microsoft.com/office/powerpoint/2012/main" timeZoneBias="-540"/>
      </p:ext>
    </p:extLst>
  </p:cm>
  <p:cm authorId="1" dt="2019-06-11T15:54:13.510" idx="2">
    <p:pos x="5339" y="2240"/>
    <p:text>チュートリアルの会話中は育、食、ヘルプのアイコンは消す</p:text>
    <p:extLst>
      <p:ext uri="{C676402C-5697-4E1C-873F-D02D1690AC5C}">
        <p15:threadingInfo xmlns:p15="http://schemas.microsoft.com/office/powerpoint/2012/main" timeZoneBias="-540"/>
      </p:ext>
    </p:extLst>
  </p:cm>
  <p:cm authorId="1" dt="2019-06-11T15:55:41.949" idx="3">
    <p:pos x="3948" y="1517"/>
    <p:text>惑星がしゃべっているときは口をパクパクさせる
テキストを進める際に音を流す</p:text>
    <p:extLst>
      <p:ext uri="{C676402C-5697-4E1C-873F-D02D1690AC5C}">
        <p15:threadingInfo xmlns:p15="http://schemas.microsoft.com/office/powerpoint/2012/main" timeZoneBias="-540"/>
      </p:ext>
    </p:extLst>
  </p:cm>
</p:cmLst>
</file>

<file path=ppt/comments/comment20.xml><?xml version="1.0" encoding="utf-8"?>
<p:cmLst xmlns:a="http://schemas.openxmlformats.org/drawingml/2006/main" xmlns:r="http://schemas.openxmlformats.org/officeDocument/2006/relationships" xmlns:p="http://schemas.openxmlformats.org/presentationml/2006/main">
  <p:cm authorId="1" dt="2019-06-25T16:15:09.833" idx="54">
    <p:pos x="6934" y="999"/>
    <p:text>普通に星は画像</p:text>
    <p:extLst>
      <p:ext uri="{C676402C-5697-4E1C-873F-D02D1690AC5C}">
        <p15:threadingInfo xmlns:p15="http://schemas.microsoft.com/office/powerpoint/2012/main" timeZoneBias="-540"/>
      </p:ext>
    </p:extLst>
  </p:cm>
</p:cmLst>
</file>

<file path=ppt/comments/comment21.xml><?xml version="1.0" encoding="utf-8"?>
<p:cmLst xmlns:a="http://schemas.openxmlformats.org/drawingml/2006/main" xmlns:r="http://schemas.openxmlformats.org/officeDocument/2006/relationships" xmlns:p="http://schemas.openxmlformats.org/presentationml/2006/main">
  <p:cm authorId="2" dt="2019-06-28T18:22:40.591" idx="3">
    <p:pos x="1348" y="2447"/>
    <p:text>ここで暗転させ
次の文章に入る</p:text>
    <p:extLst>
      <p:ext uri="{C676402C-5697-4E1C-873F-D02D1690AC5C}">
        <p15:threadingInfo xmlns:p15="http://schemas.microsoft.com/office/powerpoint/2012/main" timeZoneBias="-540"/>
      </p:ext>
    </p:extLst>
  </p:cm>
  <p:cm authorId="2" dt="2019-06-28T18:23:12.929" idx="4">
    <p:pos x="4144" y="2781"/>
    <p:text>この文章が終わるとエンディングに突入</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6-20T13:48:16.910" idx="26">
    <p:pos x="5486" y="882"/>
    <p:text>住民の会話が終わると徐々に喰ボタンが出てくる
そこをクリックさせるように矢印で促す</p:text>
    <p:extLst>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6-13T13:51:07.601" idx="5">
    <p:pos x="2162" y="1260"/>
    <p:text>赤〇で囲っているところ以外は少し暗くする
次に説明を挿入する</p:text>
    <p:extLst>
      <p:ext uri="{C676402C-5697-4E1C-873F-D02D1690AC5C}">
        <p15:threadingInfo xmlns:p15="http://schemas.microsoft.com/office/powerpoint/2012/main" timeZoneBias="-540"/>
      </p:ext>
    </p:extLst>
  </p:cm>
  <p:cm authorId="1" dt="2019-06-13T13:58:01.848" idx="6">
    <p:pos x="6270" y="86"/>
    <p:text>まだチュートリアルの敵惑星の絵が準備できていないのでいったん仮の画像でやっています。
この時本来は敵惑星は一つ</p:text>
    <p:extLst>
      <p:ext uri="{C676402C-5697-4E1C-873F-D02D1690AC5C}">
        <p15:threadingInfo xmlns:p15="http://schemas.microsoft.com/office/powerpoint/2012/main" timeZoneBias="-540"/>
      </p:ext>
    </p:extLst>
  </p:cm>
  <p:cm authorId="1" dt="2019-06-20T13:50:47.998" idx="27">
    <p:pos x="874" y="319"/>
    <p:text>戻るボタンを表示しない</p:text>
    <p:extLst>
      <p:ext uri="{C676402C-5697-4E1C-873F-D02D1690AC5C}">
        <p15:threadingInfo xmlns:p15="http://schemas.microsoft.com/office/powerpoint/2012/main" timeZoneBias="-540"/>
      </p:ext>
    </p:extLst>
  </p:cm>
  <p:cm authorId="1" dt="2019-06-20T13:51:29.997" idx="28">
    <p:pos x="4949" y="2762"/>
    <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06-13T14:01:08.863" idx="7">
    <p:pos x="4618" y="2455"/>
    <p:text>詳しいセリフの内容は後に記述</p:text>
    <p:extLst>
      <p:ext uri="{C676402C-5697-4E1C-873F-D02D1690AC5C}">
        <p15:threadingInfo xmlns:p15="http://schemas.microsoft.com/office/powerpoint/2012/main" timeZoneBias="-540"/>
      </p:ext>
    </p:extLst>
  </p:cm>
  <p:cm authorId="1" dt="2019-06-13T14:02:06.263" idx="8">
    <p:pos x="6946" y="1075"/>
    <p:text>ここで住民にしゃべらしながらチュートリアルを説明する</p:text>
    <p:extLst>
      <p:ext uri="{C676402C-5697-4E1C-873F-D02D1690AC5C}">
        <p15:threadingInfo xmlns:p15="http://schemas.microsoft.com/office/powerpoint/2012/main" timeZoneBias="-5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6-17T15:59:08.705" idx="17">
    <p:pos x="3210" y="1632"/>
    <p:text>敵の惑星に矢印を出して
マウスカーソルを合わすことを促す
惑星情報が表示された瞬間に画面を止めて惑星情報を出したまんまにする。
マウスカーソルが合うと次の台詞に移行</p:text>
    <p:extLst>
      <p:ext uri="{C676402C-5697-4E1C-873F-D02D1690AC5C}">
        <p15:threadingInfo xmlns:p15="http://schemas.microsoft.com/office/powerpoint/2012/main" timeZoneBias="-540"/>
      </p:ext>
    </p:extLst>
  </p:cm>
  <p:cm authorId="1" dt="2019-06-20T14:08:31.422" idx="30">
    <p:pos x="4680" y="3440"/>
    <p:text>テキストが最後まで行ったらクリックして戦闘画面に移行
一回目の戦闘は自動で行くが
二回目（自分で惑星を選ぶ）の時は従来のやり方で戦闘に移行させる</p:text>
    <p:extLst>
      <p:ext uri="{C676402C-5697-4E1C-873F-D02D1690AC5C}">
        <p15:threadingInfo xmlns:p15="http://schemas.microsoft.com/office/powerpoint/2012/main" timeZoneBias="-5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6-13T14:07:17.589" idx="10">
    <p:pos x="6368" y="2770"/>
    <p:text>赤枠で囲っているところの説明
説明内容はボタンの種類
説明内容は三すくみとバランスとミサイル
ポッドとミサイルの違い
細かい内容は後にまとめて記述</p:text>
    <p:extLst>
      <p:ext uri="{C676402C-5697-4E1C-873F-D02D1690AC5C}">
        <p15:threadingInfo xmlns:p15="http://schemas.microsoft.com/office/powerpoint/2012/main" timeZoneBias="-540"/>
      </p:ext>
    </p:extLst>
  </p:cm>
  <p:cm authorId="1" dt="2019-06-13T14:18:56.837" idx="11">
    <p:pos x="3934" y="217"/>
    <p:text>青枠の中の内容は戦闘終了までの時間
この時間が無くなると戦闘終了になることを説明
時間が無くなると自動的に勝利判定に入ることを説明</p:text>
    <p:extLst>
      <p:ext uri="{C676402C-5697-4E1C-873F-D02D1690AC5C}">
        <p15:threadingInfo xmlns:p15="http://schemas.microsoft.com/office/powerpoint/2012/main" timeZoneBias="-540"/>
      </p:ext>
    </p:extLst>
  </p:cm>
  <p:cm authorId="1" dt="2019-06-13T14:31:03.380" idx="12">
    <p:pos x="5911" y="1271"/>
    <p:text>黄色は、自分の惑星</p:text>
    <p:extLst>
      <p:ext uri="{C676402C-5697-4E1C-873F-D02D1690AC5C}">
        <p15:threadingInfo xmlns:p15="http://schemas.microsoft.com/office/powerpoint/2012/main" timeZoneBias="-540"/>
      </p:ext>
    </p:extLst>
  </p:cm>
  <p:cm authorId="1" dt="2019-06-13T14:36:22.951" idx="13">
    <p:pos x="5744" y="2472"/>
    <p:text>緑色がHP
緑色のバーが残りHPこのバーが無くなると
ゲームオーバーもしくは終了</p:text>
    <p:extLst>
      <p:ext uri="{C676402C-5697-4E1C-873F-D02D1690AC5C}">
        <p15:threadingInfo xmlns:p15="http://schemas.microsoft.com/office/powerpoint/2012/main" timeZoneBias="-540"/>
      </p:ext>
    </p:extLst>
  </p:cm>
  <p:cm authorId="1" dt="2019-06-13T14:46:37.468" idx="14">
    <p:pos x="2204" y="1297"/>
    <p:text>紫色　敵惑星</p:text>
    <p:extLst>
      <p:ext uri="{C676402C-5697-4E1C-873F-D02D1690AC5C}">
        <p15:threadingInfo xmlns:p15="http://schemas.microsoft.com/office/powerpoint/2012/main" timeZoneBias="-540"/>
      </p:ext>
    </p:extLst>
  </p:cm>
  <p:cm authorId="1" dt="2019-06-14T09:48:11.779" idx="15">
    <p:pos x="2629" y="2238"/>
    <p:text>ポッドの説明</p:text>
    <p:extLst>
      <p:ext uri="{C676402C-5697-4E1C-873F-D02D1690AC5C}">
        <p15:threadingInfo xmlns:p15="http://schemas.microsoft.com/office/powerpoint/2012/main" timeZoneBias="-5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19-06-14T11:32:52.988" idx="16">
    <p:pos x="6639" y="2444"/>
    <p:text>説明する場所によってコメントボックスの場所も変更する</p:text>
    <p:extLst>
      <p:ext uri="{C676402C-5697-4E1C-873F-D02D1690AC5C}">
        <p15:threadingInfo xmlns:p15="http://schemas.microsoft.com/office/powerpoint/2012/main" timeZoneBias="-54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19-06-17T16:05:18.137" idx="19">
    <p:pos x="2122" y="597"/>
    <p:text>このテキストが出ると自分の惑星に矢印がでる
もう一度クリックすると敵の惑星のとこに矢印が出る</p:text>
    <p:extLst>
      <p:ext uri="{C676402C-5697-4E1C-873F-D02D1690AC5C}">
        <p15:threadingInfo xmlns:p15="http://schemas.microsoft.com/office/powerpoint/2012/main" timeZoneBias="-540"/>
      </p:ext>
    </p:extLst>
  </p:cm>
  <p:cm authorId="1" dt="2019-06-17T16:06:05.857" idx="20">
    <p:pos x="5813" y="469"/>
    <p:text>このテキストが出ると自分の惑星と敵の惑星下のHPゲージのところに矢印を出してHPゲージがあることを認識させる</p:text>
    <p:extLst>
      <p:ext uri="{C676402C-5697-4E1C-873F-D02D1690AC5C}">
        <p15:threadingInfo xmlns:p15="http://schemas.microsoft.com/office/powerpoint/2012/main" timeZoneBias="-540"/>
      </p:ext>
    </p:extLst>
  </p:cm>
</p:cmLst>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469826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1225104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705558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64880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35177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642639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D432DE1-6A2B-45B8-A9C8-26417F7229F0}" type="datetimeFigureOut">
              <a:rPr kumimoji="1" lang="ja-JP" altLang="en-US" smtClean="0"/>
              <a:t>2019/7/2</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953909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D432DE1-6A2B-45B8-A9C8-26417F7229F0}" type="datetimeFigureOut">
              <a:rPr kumimoji="1" lang="ja-JP" altLang="en-US" smtClean="0"/>
              <a:t>2019/7/2</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66325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D432DE1-6A2B-45B8-A9C8-26417F7229F0}" type="datetimeFigureOut">
              <a:rPr kumimoji="1" lang="ja-JP" altLang="en-US" smtClean="0"/>
              <a:t>2019/7/2</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979398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508826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142549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432DE1-6A2B-45B8-A9C8-26417F7229F0}" type="datetimeFigureOut">
              <a:rPr kumimoji="1" lang="ja-JP" altLang="en-US" smtClean="0"/>
              <a:t>2019/7/2</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5597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omments" Target="../comments/comment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omments" Target="../comments/comment11.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14.xm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comments" Target="../comments/comment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omments" Target="../comments/comment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omments" Target="../comments/comment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comments" Target="../comments/comment1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comments" Target="../comments/comment19.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comments" Target="../comments/comment20.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comments" Target="../comments/comment2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a:t>チュートリアル</a:t>
            </a:r>
          </a:p>
        </p:txBody>
      </p:sp>
      <p:sp>
        <p:nvSpPr>
          <p:cNvPr id="3" name="サブタイトル 2"/>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1080868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戦闘準備</a:t>
            </a:r>
            <a:r>
              <a:rPr kumimoji="1" lang="ja-JP" altLang="en-US" sz="8800" dirty="0"/>
              <a:t>画面の説明</a:t>
            </a:r>
          </a:p>
        </p:txBody>
      </p:sp>
    </p:spTree>
    <p:extLst>
      <p:ext uri="{BB962C8B-B14F-4D97-AF65-F5344CB8AC3E}">
        <p14:creationId xmlns:p14="http://schemas.microsoft.com/office/powerpoint/2010/main" val="2656018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946" y="539690"/>
            <a:ext cx="10058400" cy="5832181"/>
          </a:xfrm>
          <a:prstGeom prst="rect">
            <a:avLst/>
          </a:prstGeom>
        </p:spPr>
      </p:pic>
      <p:sp>
        <p:nvSpPr>
          <p:cNvPr id="6" name="正方形/長方形 5"/>
          <p:cNvSpPr/>
          <p:nvPr/>
        </p:nvSpPr>
        <p:spPr>
          <a:xfrm>
            <a:off x="859946" y="539690"/>
            <a:ext cx="10058400" cy="5832181"/>
          </a:xfrm>
          <a:prstGeom prst="rect">
            <a:avLst/>
          </a:prstGeom>
          <a:solidFill>
            <a:schemeClr val="tx1">
              <a:alpha val="1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6"/>
          <p:cNvSpPr/>
          <p:nvPr/>
        </p:nvSpPr>
        <p:spPr>
          <a:xfrm>
            <a:off x="2139351" y="2070340"/>
            <a:ext cx="1604513" cy="172528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a:p>
        </p:txBody>
      </p:sp>
    </p:spTree>
    <p:extLst>
      <p:ext uri="{BB962C8B-B14F-4D97-AF65-F5344CB8AC3E}">
        <p14:creationId xmlns:p14="http://schemas.microsoft.com/office/powerpoint/2010/main" val="2863889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これが敵惑星だ！責められる前に相手の強さをよく確認しよう</a:t>
            </a:r>
          </a:p>
        </p:txBody>
      </p:sp>
      <p:grpSp>
        <p:nvGrpSpPr>
          <p:cNvPr id="6" name="グループ化 5"/>
          <p:cNvGrpSpPr/>
          <p:nvPr/>
        </p:nvGrpSpPr>
        <p:grpSpPr>
          <a:xfrm>
            <a:off x="1155700" y="3376465"/>
            <a:ext cx="1447800" cy="2605235"/>
            <a:chOff x="1155700" y="3376465"/>
            <a:chExt cx="1447800" cy="2605235"/>
          </a:xfrm>
        </p:grpSpPr>
        <p:sp>
          <p:nvSpPr>
            <p:cNvPr id="4" name="円/楕円 3"/>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二等辺三角形 4"/>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4045507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862642" y="810883"/>
            <a:ext cx="1052422" cy="369332"/>
          </a:xfrm>
          <a:prstGeom prst="rect">
            <a:avLst/>
          </a:prstGeom>
          <a:noFill/>
        </p:spPr>
        <p:txBody>
          <a:bodyPr wrap="square" rtlCol="0">
            <a:spAutoFit/>
          </a:bodyPr>
          <a:lstStyle/>
          <a:p>
            <a:r>
              <a:rPr kumimoji="1" lang="ja-JP" altLang="en-US" dirty="0"/>
              <a:t>住人</a:t>
            </a:r>
          </a:p>
        </p:txBody>
      </p:sp>
      <p:sp>
        <p:nvSpPr>
          <p:cNvPr id="3" name="テキスト ボックス 2"/>
          <p:cNvSpPr txBox="1"/>
          <p:nvPr/>
        </p:nvSpPr>
        <p:spPr>
          <a:xfrm>
            <a:off x="2467155" y="1918419"/>
            <a:ext cx="6952890" cy="369332"/>
          </a:xfrm>
          <a:prstGeom prst="rect">
            <a:avLst/>
          </a:prstGeom>
          <a:noFill/>
        </p:spPr>
        <p:txBody>
          <a:bodyPr wrap="square" rtlCol="0">
            <a:spAutoFit/>
          </a:bodyPr>
          <a:lstStyle/>
          <a:p>
            <a:r>
              <a:rPr lang="ja-JP" altLang="en-US" dirty="0"/>
              <a:t>○○！敵惑星にマウスカーソルを合わせてみな！</a:t>
            </a:r>
            <a:endParaRPr kumimoji="1" lang="ja-JP" altLang="en-US" dirty="0"/>
          </a:p>
        </p:txBody>
      </p:sp>
      <p:sp>
        <p:nvSpPr>
          <p:cNvPr id="11" name="下矢印 10"/>
          <p:cNvSpPr/>
          <p:nvPr/>
        </p:nvSpPr>
        <p:spPr>
          <a:xfrm>
            <a:off x="3822700" y="2723825"/>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2467155" y="3225800"/>
            <a:ext cx="6952890" cy="1200329"/>
          </a:xfrm>
          <a:prstGeom prst="rect">
            <a:avLst/>
          </a:prstGeom>
          <a:noFill/>
        </p:spPr>
        <p:txBody>
          <a:bodyPr wrap="square" rtlCol="0">
            <a:spAutoFit/>
          </a:bodyPr>
          <a:lstStyle/>
          <a:p>
            <a:r>
              <a:rPr kumimoji="1" lang="ja-JP" altLang="en-US" dirty="0"/>
              <a:t>よし、カーソルを合わせたな！</a:t>
            </a:r>
            <a:endParaRPr kumimoji="1" lang="en-US" altLang="ja-JP" dirty="0"/>
          </a:p>
          <a:p>
            <a:r>
              <a:rPr lang="ja-JP" altLang="en-US" dirty="0"/>
              <a:t>敵にカーソルを合わせると敵の情報が見れるぜ！</a:t>
            </a:r>
            <a:endParaRPr lang="en-US" altLang="ja-JP" dirty="0"/>
          </a:p>
          <a:p>
            <a:r>
              <a:rPr kumimoji="1" lang="ja-JP" altLang="en-US" dirty="0"/>
              <a:t>手に入る資材や敵の攻撃傾向がわかるから戦う前にしっかりチェックしておけよ！</a:t>
            </a:r>
            <a:endParaRPr kumimoji="1" lang="en-US" altLang="ja-JP" dirty="0"/>
          </a:p>
        </p:txBody>
      </p:sp>
      <p:sp>
        <p:nvSpPr>
          <p:cNvPr id="14" name="テキスト ボックス 13"/>
          <p:cNvSpPr txBox="1"/>
          <p:nvPr/>
        </p:nvSpPr>
        <p:spPr>
          <a:xfrm>
            <a:off x="2467155" y="4585204"/>
            <a:ext cx="6952890" cy="1477328"/>
          </a:xfrm>
          <a:prstGeom prst="rect">
            <a:avLst/>
          </a:prstGeom>
          <a:noFill/>
        </p:spPr>
        <p:txBody>
          <a:bodyPr wrap="square" rtlCol="0">
            <a:spAutoFit/>
          </a:bodyPr>
          <a:lstStyle/>
          <a:p>
            <a:r>
              <a:rPr lang="ja-JP" altLang="en-US" dirty="0"/>
              <a:t>あ、そうそう</a:t>
            </a:r>
            <a:r>
              <a:rPr kumimoji="1" lang="ja-JP" altLang="en-US" dirty="0"/>
              <a:t>敵の情報にスペシャル技って書いてあっただろ？</a:t>
            </a:r>
            <a:endParaRPr kumimoji="1" lang="en-US" altLang="ja-JP" dirty="0"/>
          </a:p>
          <a:p>
            <a:r>
              <a:rPr kumimoji="1" lang="ja-JP" altLang="en-US" dirty="0"/>
              <a:t>あれは敵が持っている必殺技みたいなもんだ</a:t>
            </a:r>
            <a:endParaRPr kumimoji="1" lang="en-US" altLang="ja-JP" dirty="0"/>
          </a:p>
          <a:p>
            <a:r>
              <a:rPr lang="ja-JP" altLang="en-US" dirty="0"/>
              <a:t>今○○はスペシャル技を持ってはいないが敵を捕食すると敵が持っているスペシャル技を奪って使えるようになるからな</a:t>
            </a:r>
            <a:endParaRPr lang="en-US" altLang="ja-JP" dirty="0"/>
          </a:p>
          <a:p>
            <a:r>
              <a:rPr kumimoji="1" lang="ja-JP" altLang="en-US" dirty="0"/>
              <a:t>じゃあ戦闘にいってみるか</a:t>
            </a:r>
            <a:endParaRPr kumimoji="1" lang="en-US" altLang="ja-JP" dirty="0"/>
          </a:p>
        </p:txBody>
      </p:sp>
      <p:sp>
        <p:nvSpPr>
          <p:cNvPr id="16" name="テキスト ボックス 15"/>
          <p:cNvSpPr txBox="1"/>
          <p:nvPr/>
        </p:nvSpPr>
        <p:spPr>
          <a:xfrm>
            <a:off x="1915064" y="639786"/>
            <a:ext cx="8979778" cy="646331"/>
          </a:xfrm>
          <a:prstGeom prst="rect">
            <a:avLst/>
          </a:prstGeom>
          <a:noFill/>
        </p:spPr>
        <p:txBody>
          <a:bodyPr wrap="square" rtlCol="0">
            <a:spAutoFit/>
          </a:bodyPr>
          <a:lstStyle/>
          <a:p>
            <a:pPr algn="ctr"/>
            <a:r>
              <a:rPr lang="ja-JP" altLang="en-US" dirty="0">
                <a:latin typeface="+mn-ea"/>
              </a:rPr>
              <a:t>これが例の敵惑星か、攻めてくるって聞いたから、強いのが来るかと思ったけど思ってたよりもだいぶ弱そうだな！まあ弱そうだけど準備するに越したことはねえしな</a:t>
            </a:r>
          </a:p>
        </p:txBody>
      </p:sp>
      <p:sp>
        <p:nvSpPr>
          <p:cNvPr id="17" name="下矢印 16"/>
          <p:cNvSpPr/>
          <p:nvPr/>
        </p:nvSpPr>
        <p:spPr>
          <a:xfrm>
            <a:off x="5031317" y="1447024"/>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64506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a:t>
            </a:r>
            <a:r>
              <a:rPr kumimoji="1" lang="ja-JP" altLang="en-US" sz="8800" dirty="0"/>
              <a:t>画面の説明</a:t>
            </a:r>
          </a:p>
        </p:txBody>
      </p:sp>
    </p:spTree>
    <p:extLst>
      <p:ext uri="{BB962C8B-B14F-4D97-AF65-F5344CB8AC3E}">
        <p14:creationId xmlns:p14="http://schemas.microsoft.com/office/powerpoint/2010/main" val="956699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8" name="正方形/長方形 7"/>
          <p:cNvSpPr/>
          <p:nvPr/>
        </p:nvSpPr>
        <p:spPr>
          <a:xfrm>
            <a:off x="1293962" y="4865296"/>
            <a:ext cx="8747185" cy="1086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4675517" y="741872"/>
            <a:ext cx="1708030" cy="759124"/>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p:nvSpPr>
        <p:spPr>
          <a:xfrm>
            <a:off x="7815532" y="2467155"/>
            <a:ext cx="1725283" cy="1690777"/>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p:cNvSpPr/>
          <p:nvPr/>
        </p:nvSpPr>
        <p:spPr>
          <a:xfrm>
            <a:off x="8082950"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p:nvSpPr>
        <p:spPr>
          <a:xfrm>
            <a:off x="2214112"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1946692" y="2467155"/>
            <a:ext cx="1725283" cy="1690777"/>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03690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さあ戦闘開始だ！</a:t>
            </a:r>
          </a:p>
        </p:txBody>
      </p:sp>
      <p:grpSp>
        <p:nvGrpSpPr>
          <p:cNvPr id="4" name="グループ化 3"/>
          <p:cNvGrpSpPr/>
          <p:nvPr/>
        </p:nvGrpSpPr>
        <p:grpSpPr>
          <a:xfrm>
            <a:off x="1155700" y="3376465"/>
            <a:ext cx="1447800" cy="2605235"/>
            <a:chOff x="1155700" y="3376465"/>
            <a:chExt cx="1447800" cy="2605235"/>
          </a:xfrm>
        </p:grpSpPr>
        <p:sp>
          <p:nvSpPr>
            <p:cNvPr id="5" name="円/楕円 4"/>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613017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1035170" y="431321"/>
            <a:ext cx="2070339" cy="584775"/>
          </a:xfrm>
          <a:prstGeom prst="rect">
            <a:avLst/>
          </a:prstGeom>
          <a:noFill/>
        </p:spPr>
        <p:txBody>
          <a:bodyPr wrap="square" rtlCol="0">
            <a:spAutoFit/>
          </a:bodyPr>
          <a:lstStyle/>
          <a:p>
            <a:r>
              <a:rPr kumimoji="1" lang="ja-JP" altLang="en-US" sz="3200" dirty="0"/>
              <a:t>説明順番</a:t>
            </a:r>
          </a:p>
        </p:txBody>
      </p:sp>
      <p:sp>
        <p:nvSpPr>
          <p:cNvPr id="4" name="テキスト ボックス 3"/>
          <p:cNvSpPr txBox="1"/>
          <p:nvPr/>
        </p:nvSpPr>
        <p:spPr>
          <a:xfrm>
            <a:off x="500331" y="1567133"/>
            <a:ext cx="5814205" cy="4524315"/>
          </a:xfrm>
          <a:prstGeom prst="rect">
            <a:avLst/>
          </a:prstGeom>
          <a:noFill/>
        </p:spPr>
        <p:txBody>
          <a:bodyPr wrap="square" rtlCol="0">
            <a:spAutoFit/>
          </a:bodyPr>
          <a:lstStyle/>
          <a:p>
            <a:r>
              <a:rPr lang="en-US" altLang="ja-JP" sz="3200" dirty="0"/>
              <a:t>1.</a:t>
            </a:r>
            <a:r>
              <a:rPr lang="ja-JP" altLang="en-US" sz="3200" dirty="0"/>
              <a:t>敵と味方の惑星の説明</a:t>
            </a:r>
            <a:endParaRPr lang="en-US" altLang="ja-JP" sz="3200" dirty="0"/>
          </a:p>
          <a:p>
            <a:r>
              <a:rPr kumimoji="1" lang="en-US" altLang="ja-JP" sz="3200" dirty="0"/>
              <a:t>2.</a:t>
            </a:r>
            <a:r>
              <a:rPr kumimoji="1" lang="ja-JP" altLang="en-US" sz="3200" dirty="0"/>
              <a:t>敵と味方の</a:t>
            </a:r>
            <a:r>
              <a:rPr kumimoji="1" lang="en-US" altLang="ja-JP" sz="3200" dirty="0"/>
              <a:t>HP</a:t>
            </a:r>
            <a:r>
              <a:rPr kumimoji="1" lang="ja-JP" altLang="en-US" sz="3200" dirty="0"/>
              <a:t>バーの説明</a:t>
            </a:r>
            <a:endParaRPr kumimoji="1" lang="en-US" altLang="ja-JP" sz="3200" dirty="0"/>
          </a:p>
          <a:p>
            <a:r>
              <a:rPr lang="en-US" altLang="ja-JP" sz="3200" dirty="0"/>
              <a:t>3.</a:t>
            </a:r>
            <a:r>
              <a:rPr lang="ja-JP" altLang="en-US" sz="3200" dirty="0"/>
              <a:t>ロケット、ミサイルボタンの説明</a:t>
            </a:r>
            <a:endParaRPr lang="en-US" altLang="ja-JP" sz="3200" dirty="0"/>
          </a:p>
          <a:p>
            <a:r>
              <a:rPr lang="en-US" altLang="ja-JP" sz="3200" dirty="0"/>
              <a:t>4.</a:t>
            </a:r>
            <a:r>
              <a:rPr lang="ja-JP" altLang="en-US" sz="3200" dirty="0"/>
              <a:t>レーン選択について</a:t>
            </a:r>
            <a:endParaRPr lang="en-US" altLang="ja-JP" sz="3200" dirty="0"/>
          </a:p>
          <a:p>
            <a:r>
              <a:rPr lang="en-US" altLang="ja-JP" sz="3200" dirty="0"/>
              <a:t>5</a:t>
            </a:r>
            <a:r>
              <a:rPr kumimoji="1" lang="en-US" altLang="ja-JP" sz="3200" dirty="0"/>
              <a:t>.</a:t>
            </a:r>
            <a:r>
              <a:rPr kumimoji="1" lang="ja-JP" altLang="en-US" sz="3200" dirty="0"/>
              <a:t>ミサイルとポッドの説明</a:t>
            </a:r>
            <a:endParaRPr kumimoji="1" lang="en-US" altLang="ja-JP" sz="3200" dirty="0"/>
          </a:p>
          <a:p>
            <a:r>
              <a:rPr lang="en-US" altLang="ja-JP" sz="3200" dirty="0"/>
              <a:t>6.</a:t>
            </a:r>
            <a:r>
              <a:rPr lang="ja-JP" altLang="en-US" sz="3200" dirty="0"/>
              <a:t>時間の説明</a:t>
            </a:r>
            <a:endParaRPr lang="en-US" altLang="ja-JP" sz="3200" dirty="0"/>
          </a:p>
          <a:p>
            <a:r>
              <a:rPr lang="en-US" altLang="ja-JP" sz="3200" dirty="0"/>
              <a:t>7</a:t>
            </a:r>
            <a:r>
              <a:rPr kumimoji="1" lang="en-US" altLang="ja-JP" sz="3200" dirty="0"/>
              <a:t>.</a:t>
            </a:r>
            <a:r>
              <a:rPr kumimoji="1" lang="ja-JP" altLang="en-US" sz="3200" dirty="0"/>
              <a:t>時間切れの勝利判定</a:t>
            </a:r>
            <a:endParaRPr kumimoji="1" lang="en-US" altLang="ja-JP" sz="3200" dirty="0"/>
          </a:p>
          <a:p>
            <a:endParaRPr lang="en-US" altLang="ja-JP" sz="3200" dirty="0"/>
          </a:p>
          <a:p>
            <a:r>
              <a:rPr kumimoji="1" lang="ja-JP" altLang="en-US" sz="3200" dirty="0"/>
              <a:t>の流れで説明していきたい</a:t>
            </a:r>
          </a:p>
        </p:txBody>
      </p:sp>
      <p:sp>
        <p:nvSpPr>
          <p:cNvPr id="5" name="テキスト ボックス 4"/>
          <p:cNvSpPr txBox="1"/>
          <p:nvPr/>
        </p:nvSpPr>
        <p:spPr>
          <a:xfrm>
            <a:off x="6314536" y="1567133"/>
            <a:ext cx="5814205" cy="4031873"/>
          </a:xfrm>
          <a:prstGeom prst="rect">
            <a:avLst/>
          </a:prstGeom>
          <a:noFill/>
        </p:spPr>
        <p:txBody>
          <a:bodyPr wrap="square" rtlCol="0">
            <a:spAutoFit/>
          </a:bodyPr>
          <a:lstStyle/>
          <a:p>
            <a:r>
              <a:rPr lang="en-US" altLang="ja-JP" sz="3200" dirty="0"/>
              <a:t>1.</a:t>
            </a:r>
            <a:r>
              <a:rPr lang="ja-JP" altLang="en-US" sz="3200" dirty="0"/>
              <a:t>画面下</a:t>
            </a:r>
            <a:endParaRPr lang="en-US" altLang="ja-JP" sz="3200" dirty="0"/>
          </a:p>
          <a:p>
            <a:r>
              <a:rPr kumimoji="1" lang="en-US" altLang="ja-JP" sz="3200" dirty="0"/>
              <a:t>2.</a:t>
            </a:r>
            <a:r>
              <a:rPr kumimoji="1" lang="ja-JP" altLang="en-US" sz="3200" dirty="0"/>
              <a:t>画面上</a:t>
            </a:r>
            <a:endParaRPr kumimoji="1" lang="en-US" altLang="ja-JP" sz="3200" dirty="0"/>
          </a:p>
          <a:p>
            <a:r>
              <a:rPr lang="en-US" altLang="ja-JP" sz="3200" dirty="0"/>
              <a:t>3.</a:t>
            </a:r>
            <a:r>
              <a:rPr lang="ja-JP" altLang="en-US" sz="3200" dirty="0"/>
              <a:t>画面上</a:t>
            </a:r>
            <a:endParaRPr lang="en-US" altLang="ja-JP" sz="3200" dirty="0"/>
          </a:p>
          <a:p>
            <a:r>
              <a:rPr kumimoji="1" lang="en-US" altLang="ja-JP" sz="3200" dirty="0"/>
              <a:t>4.</a:t>
            </a:r>
            <a:r>
              <a:rPr lang="ja-JP" altLang="en-US" sz="3200" dirty="0"/>
              <a:t>画面下</a:t>
            </a:r>
            <a:endParaRPr lang="en-US" altLang="ja-JP" sz="3200" dirty="0"/>
          </a:p>
          <a:p>
            <a:r>
              <a:rPr lang="en-US" altLang="ja-JP" sz="3200" dirty="0"/>
              <a:t>5.</a:t>
            </a:r>
            <a:r>
              <a:rPr lang="ja-JP" altLang="en-US" sz="3200" dirty="0"/>
              <a:t>画面下</a:t>
            </a:r>
            <a:endParaRPr kumimoji="1" lang="en-US" altLang="ja-JP" sz="3200" dirty="0"/>
          </a:p>
          <a:p>
            <a:r>
              <a:rPr lang="en-US" altLang="ja-JP" sz="3200" dirty="0"/>
              <a:t>6.</a:t>
            </a:r>
            <a:r>
              <a:rPr lang="ja-JP" altLang="en-US" sz="3200" dirty="0"/>
              <a:t>画面下</a:t>
            </a:r>
            <a:endParaRPr lang="en-US" altLang="ja-JP" sz="3200" dirty="0"/>
          </a:p>
          <a:p>
            <a:r>
              <a:rPr lang="en-US" altLang="ja-JP" sz="3200" dirty="0"/>
              <a:t>7</a:t>
            </a:r>
            <a:r>
              <a:rPr kumimoji="1" lang="en-US" altLang="ja-JP" sz="3200" dirty="0"/>
              <a:t>.</a:t>
            </a:r>
            <a:r>
              <a:rPr lang="ja-JP" altLang="en-US" sz="3200" dirty="0"/>
              <a:t>画面下</a:t>
            </a:r>
            <a:endParaRPr kumimoji="1" lang="en-US" altLang="ja-JP" sz="3200" dirty="0"/>
          </a:p>
          <a:p>
            <a:endParaRPr lang="en-US" altLang="ja-JP" sz="3200" dirty="0"/>
          </a:p>
        </p:txBody>
      </p:sp>
      <p:sp>
        <p:nvSpPr>
          <p:cNvPr id="7" name="テキスト ボックス 6"/>
          <p:cNvSpPr txBox="1"/>
          <p:nvPr/>
        </p:nvSpPr>
        <p:spPr>
          <a:xfrm>
            <a:off x="6314536" y="413014"/>
            <a:ext cx="4019909" cy="1077218"/>
          </a:xfrm>
          <a:prstGeom prst="rect">
            <a:avLst/>
          </a:prstGeom>
          <a:noFill/>
        </p:spPr>
        <p:txBody>
          <a:bodyPr wrap="square" rtlCol="0">
            <a:spAutoFit/>
          </a:bodyPr>
          <a:lstStyle/>
          <a:p>
            <a:r>
              <a:rPr kumimoji="1" lang="ja-JP" altLang="en-US" sz="3200" dirty="0"/>
              <a:t>説明順番に合わしてテキストバーの位置</a:t>
            </a:r>
          </a:p>
        </p:txBody>
      </p:sp>
    </p:spTree>
    <p:extLst>
      <p:ext uri="{BB962C8B-B14F-4D97-AF65-F5344CB8AC3E}">
        <p14:creationId xmlns:p14="http://schemas.microsoft.com/office/powerpoint/2010/main" val="696175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4406900" cy="923330"/>
          </a:xfrm>
          <a:prstGeom prst="rect">
            <a:avLst/>
          </a:prstGeom>
          <a:noFill/>
        </p:spPr>
        <p:txBody>
          <a:bodyPr wrap="square" rtlCol="0">
            <a:spAutoFit/>
          </a:bodyPr>
          <a:lstStyle/>
          <a:p>
            <a:r>
              <a:rPr lang="ja-JP" altLang="en-US" dirty="0"/>
              <a:t>戦闘が始まったな</a:t>
            </a:r>
            <a:endParaRPr lang="en-US" altLang="ja-JP" dirty="0"/>
          </a:p>
          <a:p>
            <a:r>
              <a:rPr lang="ja-JP" altLang="en-US" dirty="0"/>
              <a:t>右が見てわかる通り○○だな</a:t>
            </a:r>
            <a:endParaRPr lang="en-US" altLang="ja-JP" dirty="0"/>
          </a:p>
          <a:p>
            <a:r>
              <a:rPr kumimoji="1" lang="ja-JP" altLang="en-US" dirty="0"/>
              <a:t>左が敵の惑星だ</a:t>
            </a:r>
          </a:p>
        </p:txBody>
      </p:sp>
      <p:sp>
        <p:nvSpPr>
          <p:cNvPr id="6" name="テキスト ボックス 5"/>
          <p:cNvSpPr txBox="1"/>
          <p:nvPr/>
        </p:nvSpPr>
        <p:spPr>
          <a:xfrm>
            <a:off x="5895975" y="272534"/>
            <a:ext cx="2114550" cy="369332"/>
          </a:xfrm>
          <a:prstGeom prst="rect">
            <a:avLst/>
          </a:prstGeom>
          <a:noFill/>
        </p:spPr>
        <p:txBody>
          <a:bodyPr wrap="square" rtlCol="0">
            <a:spAutoFit/>
          </a:bodyPr>
          <a:lstStyle/>
          <a:p>
            <a:r>
              <a:rPr kumimoji="1" lang="ja-JP" altLang="en-US" dirty="0"/>
              <a:t>説明</a:t>
            </a:r>
            <a:r>
              <a:rPr lang="en-US" altLang="ja-JP" dirty="0"/>
              <a:t>2</a:t>
            </a:r>
            <a:r>
              <a:rPr kumimoji="1" lang="ja-JP" altLang="en-US" dirty="0"/>
              <a:t>の住民台詞</a:t>
            </a:r>
          </a:p>
        </p:txBody>
      </p:sp>
      <p:sp>
        <p:nvSpPr>
          <p:cNvPr id="7" name="テキスト ボックス 6"/>
          <p:cNvSpPr txBox="1"/>
          <p:nvPr/>
        </p:nvSpPr>
        <p:spPr>
          <a:xfrm>
            <a:off x="5895975" y="1118950"/>
            <a:ext cx="3467100" cy="2585323"/>
          </a:xfrm>
          <a:prstGeom prst="rect">
            <a:avLst/>
          </a:prstGeom>
          <a:noFill/>
        </p:spPr>
        <p:txBody>
          <a:bodyPr wrap="square" rtlCol="0">
            <a:spAutoFit/>
          </a:bodyPr>
          <a:lstStyle/>
          <a:p>
            <a:r>
              <a:rPr kumimoji="1" lang="ja-JP" altLang="en-US" dirty="0"/>
              <a:t>両方の惑星の下に緑色のバーがあるだろ？</a:t>
            </a:r>
            <a:endParaRPr kumimoji="1" lang="en-US" altLang="ja-JP" dirty="0"/>
          </a:p>
          <a:p>
            <a:r>
              <a:rPr lang="ja-JP" altLang="en-US" dirty="0"/>
              <a:t>この下のバーが惑星の</a:t>
            </a:r>
            <a:r>
              <a:rPr lang="en-US" altLang="ja-JP" dirty="0"/>
              <a:t>HP</a:t>
            </a:r>
            <a:r>
              <a:rPr lang="ja-JP" altLang="en-US" dirty="0"/>
              <a:t>ゲージになってるぜ</a:t>
            </a:r>
            <a:endParaRPr lang="en-US" altLang="ja-JP" dirty="0"/>
          </a:p>
          <a:p>
            <a:r>
              <a:rPr lang="en-US" altLang="ja-JP" dirty="0"/>
              <a:t>HP</a:t>
            </a:r>
            <a:r>
              <a:rPr lang="ja-JP" altLang="en-US" dirty="0"/>
              <a:t>ゲージは惑星のサイズに直結していて</a:t>
            </a:r>
            <a:endParaRPr lang="en-US" altLang="ja-JP" dirty="0"/>
          </a:p>
          <a:p>
            <a:r>
              <a:rPr kumimoji="1" lang="ja-JP" altLang="en-US" dirty="0"/>
              <a:t>このゲージがゼロになると戦いに負けてしまうからな、ゲージが無くならないように気をつけろよ</a:t>
            </a:r>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a:t>惑星の説明</a:t>
            </a:r>
            <a:endParaRPr kumimoji="1" lang="ja-JP" altLang="en-US" dirty="0"/>
          </a:p>
        </p:txBody>
      </p:sp>
      <p:sp>
        <p:nvSpPr>
          <p:cNvPr id="14" name="テキスト ボックス 13"/>
          <p:cNvSpPr txBox="1"/>
          <p:nvPr/>
        </p:nvSpPr>
        <p:spPr>
          <a:xfrm>
            <a:off x="5895975" y="699464"/>
            <a:ext cx="2971800" cy="369332"/>
          </a:xfrm>
          <a:prstGeom prst="rect">
            <a:avLst/>
          </a:prstGeom>
          <a:noFill/>
        </p:spPr>
        <p:txBody>
          <a:bodyPr wrap="square" rtlCol="0">
            <a:spAutoFit/>
          </a:bodyPr>
          <a:lstStyle/>
          <a:p>
            <a:r>
              <a:rPr lang="en-US" altLang="ja-JP" dirty="0"/>
              <a:t>HP</a:t>
            </a:r>
            <a:r>
              <a:rPr lang="ja-JP" altLang="en-US" dirty="0"/>
              <a:t>ゲージの説明</a:t>
            </a:r>
            <a:endParaRPr kumimoji="1" lang="ja-JP" altLang="en-US" dirty="0"/>
          </a:p>
        </p:txBody>
      </p:sp>
      <p:cxnSp>
        <p:nvCxnSpPr>
          <p:cNvPr id="4" name="直線コネクタ 3"/>
          <p:cNvCxnSpPr/>
          <p:nvPr/>
        </p:nvCxnSpPr>
        <p:spPr>
          <a:xfrm>
            <a:off x="571500" y="1909549"/>
            <a:ext cx="3272367" cy="2085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154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190500" y="748943"/>
            <a:ext cx="2114550" cy="369332"/>
          </a:xfrm>
          <a:prstGeom prst="rect">
            <a:avLst/>
          </a:prstGeom>
          <a:noFill/>
        </p:spPr>
        <p:txBody>
          <a:bodyPr wrap="square" rtlCol="0">
            <a:spAutoFit/>
          </a:bodyPr>
          <a:lstStyle/>
          <a:p>
            <a:r>
              <a:rPr kumimoji="1" lang="ja-JP" altLang="en-US" dirty="0"/>
              <a:t>説明</a:t>
            </a:r>
            <a:r>
              <a:rPr lang="en-US" altLang="ja-JP" dirty="0"/>
              <a:t>3</a:t>
            </a:r>
            <a:r>
              <a:rPr kumimoji="1" lang="ja-JP" altLang="en-US" dirty="0"/>
              <a:t>の住民台詞</a:t>
            </a:r>
          </a:p>
        </p:txBody>
      </p:sp>
      <p:sp>
        <p:nvSpPr>
          <p:cNvPr id="3" name="テキスト ボックス 2"/>
          <p:cNvSpPr txBox="1"/>
          <p:nvPr/>
        </p:nvSpPr>
        <p:spPr>
          <a:xfrm>
            <a:off x="190500" y="2033363"/>
            <a:ext cx="11791950" cy="2585323"/>
          </a:xfrm>
          <a:prstGeom prst="rect">
            <a:avLst/>
          </a:prstGeom>
          <a:noFill/>
        </p:spPr>
        <p:txBody>
          <a:bodyPr wrap="square" rtlCol="0">
            <a:spAutoFit/>
          </a:bodyPr>
          <a:lstStyle/>
          <a:p>
            <a:r>
              <a:rPr kumimoji="1" lang="ja-JP" altLang="en-US" dirty="0"/>
              <a:t>次は戦闘の仕方についてだな、下に五つのボタンがあるだろ？</a:t>
            </a:r>
            <a:endParaRPr kumimoji="1" lang="en-US" altLang="ja-JP" dirty="0"/>
          </a:p>
          <a:p>
            <a:r>
              <a:rPr lang="ja-JP" altLang="en-US" dirty="0"/>
              <a:t>この四つのボタンのどれかを押してみろ　</a:t>
            </a:r>
            <a:r>
              <a:rPr lang="en-US" altLang="ja-JP" dirty="0"/>
              <a:t>※</a:t>
            </a:r>
            <a:r>
              <a:rPr lang="ja-JP" altLang="en-US" dirty="0"/>
              <a:t>ポッドボタンを強調してそれ以外をクリックすると何も起きないようにする</a:t>
            </a:r>
            <a:endParaRPr lang="en-US" altLang="ja-JP" dirty="0"/>
          </a:p>
          <a:p>
            <a:r>
              <a:rPr kumimoji="1" lang="ja-JP" altLang="en-US" dirty="0"/>
              <a:t>ボタンを押したら何か出てきた</a:t>
            </a:r>
            <a:r>
              <a:rPr kumimoji="1" lang="ja-JP" altLang="en-US" dirty="0" err="1"/>
              <a:t>ろ</a:t>
            </a:r>
            <a:r>
              <a:rPr kumimoji="1" lang="ja-JP" altLang="en-US" dirty="0"/>
              <a:t>？</a:t>
            </a:r>
            <a:endParaRPr kumimoji="1" lang="en-US" altLang="ja-JP" dirty="0"/>
          </a:p>
          <a:p>
            <a:r>
              <a:rPr lang="ja-JP" altLang="en-US" dirty="0"/>
              <a:t>これがポッドだぜ、ボタンを押すと住人が命令を受けて、</a:t>
            </a:r>
            <a:r>
              <a:rPr lang="en-US" altLang="ja-JP" dirty="0"/>
              <a:t>100</a:t>
            </a:r>
            <a:r>
              <a:rPr lang="ja-JP" altLang="en-US" dirty="0"/>
              <a:t>人がポッドに乗り込んで攻撃しに行っているんだ</a:t>
            </a:r>
            <a:endParaRPr lang="en-US" altLang="ja-JP" dirty="0"/>
          </a:p>
          <a:p>
            <a:r>
              <a:rPr lang="ja-JP" altLang="en-US" dirty="0"/>
              <a:t>最初は準備しているからすぐに出撃することができるが、二回目以降は準備に時間がかかるから気をつけろよ</a:t>
            </a:r>
            <a:endParaRPr lang="en-US" altLang="ja-JP" dirty="0"/>
          </a:p>
          <a:p>
            <a:r>
              <a:rPr lang="ja-JP" altLang="en-US" dirty="0"/>
              <a:t>ポッドには属性があって（ここで三すくみの画像を出して）有利不利があるんだ。</a:t>
            </a:r>
            <a:endParaRPr lang="en-US" altLang="ja-JP" dirty="0"/>
          </a:p>
          <a:p>
            <a:r>
              <a:rPr kumimoji="1" lang="ja-JP" altLang="en-US" dirty="0"/>
              <a:t>赤色は緑色に強く緑は青に強いそして青は赤に強いんだ、灰色はすべての色に対して対等だ</a:t>
            </a:r>
            <a:endParaRPr kumimoji="1" lang="en-US" altLang="ja-JP" dirty="0"/>
          </a:p>
          <a:p>
            <a:r>
              <a:rPr lang="ja-JP" altLang="en-US" dirty="0"/>
              <a:t>ポッドとかは、惑星に当たるとダメージを与えて、惑星のサイズをちっさくできるからな</a:t>
            </a:r>
            <a:endParaRPr kumimoji="1" lang="en-US" altLang="ja-JP" dirty="0"/>
          </a:p>
          <a:p>
            <a:r>
              <a:rPr lang="ja-JP" altLang="en-US" dirty="0"/>
              <a:t>敵も攻撃をしてくるから敵の攻撃に合わせてポッドを出撃させるのも手だな</a:t>
            </a:r>
          </a:p>
        </p:txBody>
      </p:sp>
      <p:sp>
        <p:nvSpPr>
          <p:cNvPr id="4" name="テキスト ボックス 3"/>
          <p:cNvSpPr txBox="1"/>
          <p:nvPr/>
        </p:nvSpPr>
        <p:spPr>
          <a:xfrm>
            <a:off x="190500" y="5075690"/>
            <a:ext cx="11220450" cy="2031325"/>
          </a:xfrm>
          <a:prstGeom prst="rect">
            <a:avLst/>
          </a:prstGeom>
          <a:noFill/>
        </p:spPr>
        <p:txBody>
          <a:bodyPr wrap="square" rtlCol="0">
            <a:spAutoFit/>
          </a:bodyPr>
          <a:lstStyle/>
          <a:p>
            <a:r>
              <a:rPr kumimoji="1" lang="ja-JP" altLang="en-US" dirty="0"/>
              <a:t>次はミサイルについての説明だ</a:t>
            </a:r>
            <a:endParaRPr kumimoji="1" lang="en-US" altLang="ja-JP" dirty="0"/>
          </a:p>
          <a:p>
            <a:r>
              <a:rPr lang="ja-JP" altLang="en-US" dirty="0"/>
              <a:t>このボタンを押してみな</a:t>
            </a:r>
            <a:endParaRPr lang="en-US" altLang="ja-JP" dirty="0"/>
          </a:p>
          <a:p>
            <a:r>
              <a:rPr lang="ja-JP" altLang="en-US" dirty="0"/>
              <a:t>察しの通り、ミサイルが発射されるぜ</a:t>
            </a:r>
            <a:endParaRPr lang="en-US" altLang="ja-JP" dirty="0"/>
          </a:p>
          <a:p>
            <a:r>
              <a:rPr lang="ja-JP" altLang="en-US" dirty="0"/>
              <a:t>ミサイルは簡単に言うとジャブみたいなもんだ、ポッドと同じでダメージを与えることができるが攻撃力が低い、その代わりにポッドよりも準備する時間が早いから、うまいこと活用してくれ！</a:t>
            </a:r>
            <a:endParaRPr lang="en-US" altLang="ja-JP" dirty="0"/>
          </a:p>
          <a:p>
            <a:r>
              <a:rPr lang="ja-JP" altLang="en-US" dirty="0"/>
              <a:t>ちなみにポッドもミサイルもボタンの上に書いている数字を押しても命令できるぜ</a:t>
            </a:r>
            <a:endParaRPr lang="en-US" altLang="ja-JP" dirty="0"/>
          </a:p>
          <a:p>
            <a:endParaRPr lang="en-US" altLang="ja-JP" dirty="0"/>
          </a:p>
        </p:txBody>
      </p:sp>
      <p:sp>
        <p:nvSpPr>
          <p:cNvPr id="5" name="テキスト ボックス 4"/>
          <p:cNvSpPr txBox="1"/>
          <p:nvPr/>
        </p:nvSpPr>
        <p:spPr>
          <a:xfrm>
            <a:off x="190500" y="1509394"/>
            <a:ext cx="2971800" cy="369332"/>
          </a:xfrm>
          <a:prstGeom prst="rect">
            <a:avLst/>
          </a:prstGeom>
          <a:noFill/>
        </p:spPr>
        <p:txBody>
          <a:bodyPr wrap="square" rtlCol="0">
            <a:spAutoFit/>
          </a:bodyPr>
          <a:lstStyle/>
          <a:p>
            <a:r>
              <a:rPr lang="ja-JP" altLang="en-US" dirty="0"/>
              <a:t>ミサイルとポッドの説明</a:t>
            </a:r>
            <a:endParaRPr kumimoji="1" lang="ja-JP" altLang="en-US" dirty="0"/>
          </a:p>
        </p:txBody>
      </p:sp>
      <p:cxnSp>
        <p:nvCxnSpPr>
          <p:cNvPr id="7" name="直線コネクタ 6"/>
          <p:cNvCxnSpPr/>
          <p:nvPr/>
        </p:nvCxnSpPr>
        <p:spPr>
          <a:xfrm flipV="1">
            <a:off x="190500" y="2617076"/>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flipV="1">
            <a:off x="190500" y="3452648"/>
            <a:ext cx="10593114" cy="1294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線コネクタ 11"/>
          <p:cNvCxnSpPr/>
          <p:nvPr/>
        </p:nvCxnSpPr>
        <p:spPr>
          <a:xfrm flipV="1">
            <a:off x="190500" y="5906813"/>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179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チュートリアル概要</a:t>
            </a:r>
          </a:p>
        </p:txBody>
      </p:sp>
      <p:sp>
        <p:nvSpPr>
          <p:cNvPr id="3" name="コンテンツ プレースホルダー 2"/>
          <p:cNvSpPr>
            <a:spLocks noGrp="1"/>
          </p:cNvSpPr>
          <p:nvPr>
            <p:ph idx="1"/>
          </p:nvPr>
        </p:nvSpPr>
        <p:spPr>
          <a:xfrm>
            <a:off x="838199" y="1825624"/>
            <a:ext cx="11235268" cy="5032375"/>
          </a:xfrm>
        </p:spPr>
        <p:txBody>
          <a:bodyPr>
            <a:normAutofit/>
          </a:bodyPr>
          <a:lstStyle/>
          <a:p>
            <a:r>
              <a:rPr kumimoji="1" lang="ja-JP" altLang="en-US" dirty="0"/>
              <a:t>青色の線が</a:t>
            </a:r>
            <a:r>
              <a:rPr lang="ja-JP" altLang="en-US" dirty="0"/>
              <a:t>入っているテキストは区切る印</a:t>
            </a:r>
            <a:endParaRPr kumimoji="1" lang="en-US" altLang="ja-JP" dirty="0"/>
          </a:p>
          <a:p>
            <a:r>
              <a:rPr lang="ja-JP" altLang="en-US" dirty="0"/>
              <a:t>テキストボックスのテキストが最後まで表示すると</a:t>
            </a:r>
            <a:endParaRPr lang="en-US" altLang="ja-JP" dirty="0"/>
          </a:p>
          <a:p>
            <a:pPr marL="0" indent="0">
              <a:buNone/>
            </a:pPr>
            <a:r>
              <a:rPr lang="ja-JP" altLang="en-US" dirty="0"/>
              <a:t>　最後まで行ったよー的なものを表示する</a:t>
            </a:r>
            <a:endParaRPr lang="en-US" altLang="ja-JP" dirty="0"/>
          </a:p>
          <a:p>
            <a:pPr marL="0" indent="0">
              <a:buNone/>
            </a:pPr>
            <a:r>
              <a:rPr lang="ja-JP" altLang="en-US" dirty="0"/>
              <a:t>　それの画像作成はギンプ班</a:t>
            </a:r>
            <a:endParaRPr lang="en-US" altLang="ja-JP" dirty="0"/>
          </a:p>
          <a:p>
            <a:r>
              <a:rPr lang="ja-JP" altLang="en-US" dirty="0"/>
              <a:t>住人が説明しているときは背景を暗くして</a:t>
            </a:r>
            <a:endParaRPr lang="en-US" altLang="ja-JP" dirty="0"/>
          </a:p>
          <a:p>
            <a:pPr marL="0" indent="0">
              <a:buNone/>
            </a:pPr>
            <a:r>
              <a:rPr lang="ja-JP" altLang="en-US" dirty="0"/>
              <a:t>　矢印が出る場合や何かをクリックさせるときは</a:t>
            </a:r>
            <a:endParaRPr lang="en-US" altLang="ja-JP" dirty="0"/>
          </a:p>
          <a:p>
            <a:pPr marL="0" indent="0">
              <a:buNone/>
            </a:pPr>
            <a:r>
              <a:rPr lang="ja-JP" altLang="en-US" dirty="0"/>
              <a:t>　いつもどうりの画面にする（チュートリアル全体）</a:t>
            </a:r>
            <a:endParaRPr lang="en-US" altLang="ja-JP" dirty="0"/>
          </a:p>
          <a:p>
            <a:pPr marL="0" indent="0">
              <a:buNone/>
            </a:pPr>
            <a:r>
              <a:rPr lang="ja-JP" altLang="en-US" dirty="0"/>
              <a:t>・説明順番号が振られている場合は小さいものから順に説明されていく</a:t>
            </a:r>
            <a:endParaRPr lang="en-US" altLang="ja-JP" dirty="0"/>
          </a:p>
          <a:p>
            <a:pPr marL="0" indent="0">
              <a:buNone/>
            </a:pPr>
            <a:r>
              <a:rPr lang="ja-JP" altLang="en-US" dirty="0"/>
              <a:t>・戦闘中の説明をしているときはカウントや敵の攻撃はすべて止めた状態にする、説明や画面を動かす条件の時だけ時間や敵が攻撃したりする</a:t>
            </a:r>
            <a:endParaRPr lang="en-US" altLang="ja-JP" dirty="0"/>
          </a:p>
          <a:p>
            <a:pPr marL="0" indent="0">
              <a:buNone/>
            </a:pPr>
            <a:endParaRPr lang="ja-JP" altLang="en-US" dirty="0"/>
          </a:p>
          <a:p>
            <a:pPr marL="0" indent="0">
              <a:buNone/>
            </a:pPr>
            <a:endParaRPr lang="ja-JP" altLang="en-US" dirty="0"/>
          </a:p>
        </p:txBody>
      </p:sp>
    </p:spTree>
    <p:extLst>
      <p:ext uri="{BB962C8B-B14F-4D97-AF65-F5344CB8AC3E}">
        <p14:creationId xmlns:p14="http://schemas.microsoft.com/office/powerpoint/2010/main" val="2147336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lang="en-US" altLang="ja-JP" dirty="0"/>
              <a:t>4</a:t>
            </a:r>
            <a:r>
              <a:rPr kumimoji="1" lang="ja-JP" altLang="en-US" dirty="0"/>
              <a:t>の住民台詞</a:t>
            </a:r>
          </a:p>
        </p:txBody>
      </p:sp>
      <p:sp>
        <p:nvSpPr>
          <p:cNvPr id="4" name="テキスト ボックス 3"/>
          <p:cNvSpPr txBox="1"/>
          <p:nvPr/>
        </p:nvSpPr>
        <p:spPr>
          <a:xfrm>
            <a:off x="169333" y="1264649"/>
            <a:ext cx="5465113" cy="2862322"/>
          </a:xfrm>
          <a:prstGeom prst="rect">
            <a:avLst/>
          </a:prstGeom>
          <a:noFill/>
        </p:spPr>
        <p:txBody>
          <a:bodyPr wrap="square" rtlCol="0">
            <a:spAutoFit/>
          </a:bodyPr>
          <a:lstStyle/>
          <a:p>
            <a:r>
              <a:rPr kumimoji="1" lang="ja-JP" altLang="en-US" dirty="0"/>
              <a:t>真ん中に三つの線があるだろ？</a:t>
            </a:r>
            <a:endParaRPr kumimoji="1" lang="en-US" altLang="ja-JP" dirty="0"/>
          </a:p>
          <a:p>
            <a:r>
              <a:rPr lang="ja-JP" altLang="en-US" dirty="0"/>
              <a:t>この線はポッドやミサイルの発射線を可視化したものだ</a:t>
            </a:r>
            <a:endParaRPr kumimoji="1" lang="en-US" altLang="ja-JP" dirty="0"/>
          </a:p>
          <a:p>
            <a:r>
              <a:rPr lang="ja-JP" altLang="en-US" dirty="0"/>
              <a:t>この線のことを俺たちは、レーンって呼ぶんだ</a:t>
            </a:r>
            <a:endParaRPr lang="en-US" altLang="ja-JP" dirty="0"/>
          </a:p>
          <a:p>
            <a:r>
              <a:rPr lang="ja-JP" altLang="en-US" dirty="0"/>
              <a:t>んで、このレーンの真ん中をクリックしてくれ。</a:t>
            </a:r>
            <a:endParaRPr lang="en-US" altLang="ja-JP" dirty="0"/>
          </a:p>
          <a:p>
            <a:r>
              <a:rPr lang="ja-JP" altLang="en-US" dirty="0"/>
              <a:t>クリックしたレーンが他よりも白くなっているだろ？</a:t>
            </a:r>
            <a:endParaRPr lang="en-US" altLang="ja-JP" dirty="0"/>
          </a:p>
          <a:p>
            <a:r>
              <a:rPr lang="ja-JP" altLang="en-US" dirty="0"/>
              <a:t>これがレーン選択ができた状態だ、ポッドは選択レーン上にポッドやミサイルが出るから状況に応じてレーンを選んで戦っていけよ</a:t>
            </a:r>
            <a:endParaRPr lang="en-US" altLang="ja-JP" dirty="0"/>
          </a:p>
          <a:p>
            <a:r>
              <a:rPr lang="ja-JP" altLang="en-US" dirty="0"/>
              <a:t>あ、ちなみに十字キーでも操作できるからな</a:t>
            </a:r>
            <a:endParaRPr lang="en-US" altLang="ja-JP" dirty="0"/>
          </a:p>
          <a:p>
            <a:endParaRPr kumimoji="1" lang="ja-JP" altLang="en-US" dirty="0"/>
          </a:p>
        </p:txBody>
      </p:sp>
      <p:sp>
        <p:nvSpPr>
          <p:cNvPr id="5" name="テキスト ボックス 4"/>
          <p:cNvSpPr txBox="1"/>
          <p:nvPr/>
        </p:nvSpPr>
        <p:spPr>
          <a:xfrm>
            <a:off x="571500" y="893304"/>
            <a:ext cx="2971800" cy="369332"/>
          </a:xfrm>
          <a:prstGeom prst="rect">
            <a:avLst/>
          </a:prstGeom>
          <a:noFill/>
        </p:spPr>
        <p:txBody>
          <a:bodyPr wrap="square" rtlCol="0">
            <a:spAutoFit/>
          </a:bodyPr>
          <a:lstStyle/>
          <a:p>
            <a:r>
              <a:rPr lang="ja-JP" altLang="en-US" dirty="0"/>
              <a:t>レーンの説明</a:t>
            </a:r>
            <a:endParaRPr kumimoji="1" lang="ja-JP" altLang="en-US" dirty="0"/>
          </a:p>
        </p:txBody>
      </p:sp>
      <p:sp>
        <p:nvSpPr>
          <p:cNvPr id="6" name="テキスト ボックス 5">
            <a:extLst>
              <a:ext uri="{FF2B5EF4-FFF2-40B4-BE49-F238E27FC236}">
                <a16:creationId xmlns="" xmlns:a16="http://schemas.microsoft.com/office/drawing/2014/main" id="{C841C5CF-012D-411E-A1EB-695FA6E27C14}"/>
              </a:ext>
            </a:extLst>
          </p:cNvPr>
          <p:cNvSpPr txBox="1"/>
          <p:nvPr/>
        </p:nvSpPr>
        <p:spPr>
          <a:xfrm>
            <a:off x="6352913" y="390428"/>
            <a:ext cx="2114550" cy="369332"/>
          </a:xfrm>
          <a:prstGeom prst="rect">
            <a:avLst/>
          </a:prstGeom>
          <a:noFill/>
        </p:spPr>
        <p:txBody>
          <a:bodyPr wrap="square" rtlCol="0">
            <a:spAutoFit/>
          </a:bodyPr>
          <a:lstStyle/>
          <a:p>
            <a:r>
              <a:rPr kumimoji="1" lang="ja-JP" altLang="en-US" dirty="0"/>
              <a:t>説明</a:t>
            </a:r>
            <a:r>
              <a:rPr kumimoji="1" lang="en-US" altLang="ja-JP" dirty="0"/>
              <a:t>5</a:t>
            </a:r>
            <a:r>
              <a:rPr kumimoji="1" lang="ja-JP" altLang="en-US" dirty="0"/>
              <a:t>の住民台詞</a:t>
            </a:r>
          </a:p>
        </p:txBody>
      </p:sp>
      <p:sp>
        <p:nvSpPr>
          <p:cNvPr id="7" name="テキスト ボックス 6">
            <a:extLst>
              <a:ext uri="{FF2B5EF4-FFF2-40B4-BE49-F238E27FC236}">
                <a16:creationId xmlns="" xmlns:a16="http://schemas.microsoft.com/office/drawing/2014/main" id="{47257F61-D6CF-4022-BBFB-C704247E2D30}"/>
              </a:ext>
            </a:extLst>
          </p:cNvPr>
          <p:cNvSpPr txBox="1"/>
          <p:nvPr/>
        </p:nvSpPr>
        <p:spPr>
          <a:xfrm>
            <a:off x="6352912" y="826532"/>
            <a:ext cx="5432688" cy="369332"/>
          </a:xfrm>
          <a:prstGeom prst="rect">
            <a:avLst/>
          </a:prstGeom>
          <a:noFill/>
        </p:spPr>
        <p:txBody>
          <a:bodyPr wrap="square" rtlCol="0">
            <a:spAutoFit/>
          </a:bodyPr>
          <a:lstStyle/>
          <a:p>
            <a:r>
              <a:rPr kumimoji="1" lang="ja-JP" altLang="en-US" dirty="0"/>
              <a:t>時間切れとそれについての時間での勝利判定の説明</a:t>
            </a:r>
          </a:p>
        </p:txBody>
      </p:sp>
      <p:sp>
        <p:nvSpPr>
          <p:cNvPr id="2" name="テキスト ボックス 1">
            <a:extLst>
              <a:ext uri="{FF2B5EF4-FFF2-40B4-BE49-F238E27FC236}">
                <a16:creationId xmlns="" xmlns:a16="http://schemas.microsoft.com/office/drawing/2014/main" id="{CFA25E43-B7A6-4036-8D95-EF55640181A4}"/>
              </a:ext>
            </a:extLst>
          </p:cNvPr>
          <p:cNvSpPr txBox="1"/>
          <p:nvPr/>
        </p:nvSpPr>
        <p:spPr>
          <a:xfrm>
            <a:off x="6352912" y="1541648"/>
            <a:ext cx="4037901" cy="2862322"/>
          </a:xfrm>
          <a:prstGeom prst="rect">
            <a:avLst/>
          </a:prstGeom>
          <a:noFill/>
        </p:spPr>
        <p:txBody>
          <a:bodyPr wrap="square" rtlCol="0">
            <a:spAutoFit/>
          </a:bodyPr>
          <a:lstStyle/>
          <a:p>
            <a:r>
              <a:rPr kumimoji="1" lang="ja-JP" altLang="en-US" dirty="0"/>
              <a:t>さて、これが戦闘最後の説明だ</a:t>
            </a:r>
            <a:endParaRPr kumimoji="1" lang="en-US" altLang="ja-JP" dirty="0"/>
          </a:p>
          <a:p>
            <a:r>
              <a:rPr lang="ja-JP" altLang="en-US" dirty="0"/>
              <a:t>上に時間みたいなものがあるだろ？</a:t>
            </a:r>
            <a:endParaRPr kumimoji="1" lang="en-US" altLang="ja-JP" dirty="0"/>
          </a:p>
          <a:p>
            <a:r>
              <a:rPr lang="ja-JP" altLang="en-US" dirty="0"/>
              <a:t>この時間は惑星同士が引力で引き合って衝突するまでのだいたいの時間だぜ</a:t>
            </a:r>
            <a:endParaRPr lang="en-US" altLang="ja-JP" dirty="0"/>
          </a:p>
          <a:p>
            <a:r>
              <a:rPr lang="ja-JP" altLang="en-US" dirty="0"/>
              <a:t>時間切れになって衝突したら</a:t>
            </a:r>
            <a:r>
              <a:rPr kumimoji="1" lang="ja-JP" altLang="en-US" dirty="0"/>
              <a:t>、惑星</a:t>
            </a:r>
            <a:r>
              <a:rPr lang="ja-JP" altLang="en-US" dirty="0"/>
              <a:t>のサイズが大きいほうが小さいほうを捕食するぜ。</a:t>
            </a:r>
            <a:endParaRPr kumimoji="1" lang="en-US" altLang="ja-JP" dirty="0"/>
          </a:p>
          <a:p>
            <a:r>
              <a:rPr lang="ja-JP" altLang="en-US" dirty="0"/>
              <a:t>これがこの宇宙の常識だから覚えとけよ</a:t>
            </a:r>
            <a:endParaRPr lang="en-US" altLang="ja-JP" dirty="0"/>
          </a:p>
          <a:p>
            <a:r>
              <a:rPr kumimoji="1" lang="ja-JP" altLang="en-US" dirty="0"/>
              <a:t>まぁ習うより慣れ</a:t>
            </a:r>
            <a:r>
              <a:rPr kumimoji="1" lang="ja-JP" altLang="en-US" dirty="0" err="1"/>
              <a:t>ろだ</a:t>
            </a:r>
            <a:endParaRPr kumimoji="1" lang="en-US" altLang="ja-JP" dirty="0"/>
          </a:p>
          <a:p>
            <a:r>
              <a:rPr lang="ja-JP" altLang="en-US" dirty="0"/>
              <a:t>ここからは自分で考えて戦ってみな</a:t>
            </a:r>
            <a:endParaRPr kumimoji="1" lang="en-US" altLang="ja-JP" dirty="0"/>
          </a:p>
        </p:txBody>
      </p:sp>
      <p:grpSp>
        <p:nvGrpSpPr>
          <p:cNvPr id="11" name="グループ化 10"/>
          <p:cNvGrpSpPr/>
          <p:nvPr/>
        </p:nvGrpSpPr>
        <p:grpSpPr>
          <a:xfrm>
            <a:off x="169333" y="4397348"/>
            <a:ext cx="4529998" cy="2290096"/>
            <a:chOff x="1272912" y="4346548"/>
            <a:chExt cx="4529998" cy="2290096"/>
          </a:xfrm>
        </p:grpSpPr>
        <p:sp>
          <p:nvSpPr>
            <p:cNvPr id="8" name="テキスト ボックス 7">
              <a:extLst>
                <a:ext uri="{FF2B5EF4-FFF2-40B4-BE49-F238E27FC236}">
                  <a16:creationId xmlns="" xmlns:a16="http://schemas.microsoft.com/office/drawing/2014/main" id="{C841C5CF-012D-411E-A1EB-695FA6E27C14}"/>
                </a:ext>
              </a:extLst>
            </p:cNvPr>
            <p:cNvSpPr txBox="1"/>
            <p:nvPr/>
          </p:nvSpPr>
          <p:spPr>
            <a:xfrm>
              <a:off x="1272912" y="4346548"/>
              <a:ext cx="2114550" cy="369332"/>
            </a:xfrm>
            <a:prstGeom prst="rect">
              <a:avLst/>
            </a:prstGeom>
            <a:noFill/>
          </p:spPr>
          <p:txBody>
            <a:bodyPr wrap="square" rtlCol="0">
              <a:spAutoFit/>
            </a:bodyPr>
            <a:lstStyle/>
            <a:p>
              <a:r>
                <a:rPr kumimoji="1" lang="ja-JP" altLang="en-US" dirty="0"/>
                <a:t>説明</a:t>
              </a:r>
              <a:r>
                <a:rPr kumimoji="1" lang="en-US" altLang="ja-JP" dirty="0"/>
                <a:t>6</a:t>
              </a:r>
              <a:r>
                <a:rPr kumimoji="1" lang="ja-JP" altLang="en-US" dirty="0"/>
                <a:t>の住民台詞</a:t>
              </a:r>
            </a:p>
          </p:txBody>
        </p:sp>
        <p:sp>
          <p:nvSpPr>
            <p:cNvPr id="9" name="テキスト ボックス 8">
              <a:extLst>
                <a:ext uri="{FF2B5EF4-FFF2-40B4-BE49-F238E27FC236}">
                  <a16:creationId xmlns="" xmlns:a16="http://schemas.microsoft.com/office/drawing/2014/main" id="{47257F61-D6CF-4022-BBFB-C704247E2D30}"/>
                </a:ext>
              </a:extLst>
            </p:cNvPr>
            <p:cNvSpPr txBox="1"/>
            <p:nvPr/>
          </p:nvSpPr>
          <p:spPr>
            <a:xfrm>
              <a:off x="1283690" y="4935458"/>
              <a:ext cx="4519220" cy="369332"/>
            </a:xfrm>
            <a:prstGeom prst="rect">
              <a:avLst/>
            </a:prstGeom>
            <a:noFill/>
          </p:spPr>
          <p:txBody>
            <a:bodyPr wrap="square" rtlCol="0">
              <a:spAutoFit/>
            </a:bodyPr>
            <a:lstStyle/>
            <a:p>
              <a:r>
                <a:rPr lang="ja-JP" altLang="en-US" dirty="0"/>
                <a:t>体力を削り切った</a:t>
              </a:r>
              <a:r>
                <a:rPr kumimoji="1" lang="ja-JP" altLang="en-US" dirty="0"/>
                <a:t>勝利判定の説明</a:t>
              </a:r>
            </a:p>
          </p:txBody>
        </p:sp>
        <p:sp>
          <p:nvSpPr>
            <p:cNvPr id="10" name="テキスト ボックス 9">
              <a:extLst>
                <a:ext uri="{FF2B5EF4-FFF2-40B4-BE49-F238E27FC236}">
                  <a16:creationId xmlns="" xmlns:a16="http://schemas.microsoft.com/office/drawing/2014/main" id="{CFA25E43-B7A6-4036-8D95-EF55640181A4}"/>
                </a:ext>
              </a:extLst>
            </p:cNvPr>
            <p:cNvSpPr txBox="1"/>
            <p:nvPr/>
          </p:nvSpPr>
          <p:spPr>
            <a:xfrm>
              <a:off x="1272912" y="5436315"/>
              <a:ext cx="4361534" cy="1200329"/>
            </a:xfrm>
            <a:prstGeom prst="rect">
              <a:avLst/>
            </a:prstGeom>
            <a:noFill/>
          </p:spPr>
          <p:txBody>
            <a:bodyPr wrap="square" rtlCol="0">
              <a:spAutoFit/>
            </a:bodyPr>
            <a:lstStyle/>
            <a:p>
              <a:r>
                <a:rPr lang="ja-JP" altLang="en-US" dirty="0"/>
                <a:t>敵惑星の体力を削りきると今みたいに惑星が吸い寄せられて捕食できるからな</a:t>
              </a:r>
              <a:endParaRPr lang="en-US" altLang="ja-JP" dirty="0"/>
            </a:p>
            <a:p>
              <a:r>
                <a:rPr kumimoji="1" lang="ja-JP" altLang="en-US" dirty="0"/>
                <a:t>逆に削りきられると自分が食われちまうからな</a:t>
              </a:r>
            </a:p>
          </p:txBody>
        </p:sp>
      </p:grpSp>
      <p:cxnSp>
        <p:nvCxnSpPr>
          <p:cNvPr id="12" name="直線コネクタ 11"/>
          <p:cNvCxnSpPr/>
          <p:nvPr/>
        </p:nvCxnSpPr>
        <p:spPr>
          <a:xfrm flipV="1">
            <a:off x="180111" y="2364828"/>
            <a:ext cx="5454335" cy="444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線コネクタ 13"/>
          <p:cNvCxnSpPr/>
          <p:nvPr/>
        </p:nvCxnSpPr>
        <p:spPr>
          <a:xfrm flipV="1">
            <a:off x="329616" y="34912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線コネクタ 14"/>
          <p:cNvCxnSpPr/>
          <p:nvPr/>
        </p:nvCxnSpPr>
        <p:spPr>
          <a:xfrm flipV="1">
            <a:off x="6352912" y="2677611"/>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線コネクタ 15"/>
          <p:cNvCxnSpPr/>
          <p:nvPr/>
        </p:nvCxnSpPr>
        <p:spPr>
          <a:xfrm flipV="1">
            <a:off x="6399510" y="2100530"/>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flipV="1">
            <a:off x="6352912" y="34821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flipV="1">
            <a:off x="329616" y="6066925"/>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4169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ja-JP" altLang="en-US" sz="8800" dirty="0"/>
              <a:t>クリア画面の説明</a:t>
            </a:r>
          </a:p>
        </p:txBody>
      </p:sp>
    </p:spTree>
    <p:extLst>
      <p:ext uri="{BB962C8B-B14F-4D97-AF65-F5344CB8AC3E}">
        <p14:creationId xmlns:p14="http://schemas.microsoft.com/office/powerpoint/2010/main" val="1675076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 xmlns:a16="http://schemas.microsoft.com/office/drawing/2014/main" id="{9F09CFF8-479E-4C33-A2CB-52B29DEEE642}"/>
              </a:ext>
            </a:extLst>
          </p:cNvPr>
          <p:cNvPicPr>
            <a:picLocks noChangeAspect="1"/>
          </p:cNvPicPr>
          <p:nvPr/>
        </p:nvPicPr>
        <p:blipFill rotWithShape="1">
          <a:blip r:embed="rId2">
            <a:extLst>
              <a:ext uri="{28A0092B-C50C-407E-A947-70E740481C1C}">
                <a14:useLocalDpi xmlns:a14="http://schemas.microsoft.com/office/drawing/2010/main" val="0"/>
              </a:ext>
            </a:extLst>
          </a:blip>
          <a:srcRect t="4487"/>
          <a:stretch/>
        </p:blipFill>
        <p:spPr>
          <a:xfrm>
            <a:off x="428625" y="437745"/>
            <a:ext cx="11334750" cy="6277380"/>
          </a:xfrm>
          <a:prstGeom prst="rect">
            <a:avLst/>
          </a:prstGeom>
        </p:spPr>
      </p:pic>
      <p:sp>
        <p:nvSpPr>
          <p:cNvPr id="6" name="正方形/長方形 5">
            <a:extLst>
              <a:ext uri="{FF2B5EF4-FFF2-40B4-BE49-F238E27FC236}">
                <a16:creationId xmlns="" xmlns:a16="http://schemas.microsoft.com/office/drawing/2014/main" id="{7794E20B-81D7-49DF-9400-C728486C555C}"/>
              </a:ext>
            </a:extLst>
          </p:cNvPr>
          <p:cNvSpPr/>
          <p:nvPr/>
        </p:nvSpPr>
        <p:spPr>
          <a:xfrm>
            <a:off x="1739674" y="536895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クリアおめでとう</a:t>
            </a:r>
          </a:p>
        </p:txBody>
      </p:sp>
      <p:grpSp>
        <p:nvGrpSpPr>
          <p:cNvPr id="7" name="グループ化 6">
            <a:extLst>
              <a:ext uri="{FF2B5EF4-FFF2-40B4-BE49-F238E27FC236}">
                <a16:creationId xmlns="" xmlns:a16="http://schemas.microsoft.com/office/drawing/2014/main" id="{E4D1DD35-A883-453B-9BAB-ACD2142AE582}"/>
              </a:ext>
            </a:extLst>
          </p:cNvPr>
          <p:cNvGrpSpPr/>
          <p:nvPr/>
        </p:nvGrpSpPr>
        <p:grpSpPr>
          <a:xfrm>
            <a:off x="1739674" y="4849254"/>
            <a:ext cx="1263852" cy="1865871"/>
            <a:chOff x="1155700" y="3376465"/>
            <a:chExt cx="1447800" cy="2605235"/>
          </a:xfrm>
        </p:grpSpPr>
        <p:sp>
          <p:nvSpPr>
            <p:cNvPr id="8" name="円/楕円 4">
              <a:extLst>
                <a:ext uri="{FF2B5EF4-FFF2-40B4-BE49-F238E27FC236}">
                  <a16:creationId xmlns="" xmlns:a16="http://schemas.microsoft.com/office/drawing/2014/main"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二等辺三角形 8">
              <a:extLst>
                <a:ext uri="{FF2B5EF4-FFF2-40B4-BE49-F238E27FC236}">
                  <a16:creationId xmlns="" xmlns:a16="http://schemas.microsoft.com/office/drawing/2014/main"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464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 xmlns:a16="http://schemas.microsoft.com/office/drawing/2014/main" id="{7AF52AB8-F117-4495-9AF7-0C1697C5D98F}"/>
              </a:ext>
            </a:extLst>
          </p:cNvPr>
          <p:cNvSpPr txBox="1"/>
          <p:nvPr/>
        </p:nvSpPr>
        <p:spPr>
          <a:xfrm>
            <a:off x="1207282" y="499178"/>
            <a:ext cx="4962270" cy="1200329"/>
          </a:xfrm>
          <a:prstGeom prst="rect">
            <a:avLst/>
          </a:prstGeom>
          <a:noFill/>
        </p:spPr>
        <p:txBody>
          <a:bodyPr wrap="square" rtlCol="0">
            <a:spAutoFit/>
          </a:bodyPr>
          <a:lstStyle/>
          <a:p>
            <a:r>
              <a:rPr kumimoji="1" lang="ja-JP" altLang="en-US" dirty="0"/>
              <a:t>よし！戦いに勝</a:t>
            </a:r>
            <a:r>
              <a:rPr lang="ja-JP" altLang="en-US" dirty="0"/>
              <a:t>って</a:t>
            </a:r>
            <a:r>
              <a:rPr kumimoji="1" lang="ja-JP" altLang="en-US" dirty="0"/>
              <a:t>捕食することができたな</a:t>
            </a:r>
            <a:endParaRPr kumimoji="1" lang="en-US" altLang="ja-JP" dirty="0"/>
          </a:p>
          <a:p>
            <a:r>
              <a:rPr lang="ja-JP" altLang="en-US" dirty="0"/>
              <a:t>捕食すると能力や素材を奪うことができるんだ</a:t>
            </a:r>
            <a:endParaRPr lang="en-US" altLang="ja-JP" dirty="0"/>
          </a:p>
          <a:p>
            <a:r>
              <a:rPr lang="ja-JP" altLang="en-US" dirty="0"/>
              <a:t>最高だろ？</a:t>
            </a:r>
            <a:endParaRPr lang="en-US" altLang="ja-JP" dirty="0"/>
          </a:p>
          <a:p>
            <a:r>
              <a:rPr lang="ja-JP" altLang="en-US" dirty="0"/>
              <a:t>さて今回の成果を見ていこうぜ</a:t>
            </a:r>
            <a:endParaRPr lang="en-US" altLang="ja-JP" dirty="0"/>
          </a:p>
        </p:txBody>
      </p:sp>
      <p:sp>
        <p:nvSpPr>
          <p:cNvPr id="3" name="テキスト ボックス 2">
            <a:extLst>
              <a:ext uri="{FF2B5EF4-FFF2-40B4-BE49-F238E27FC236}">
                <a16:creationId xmlns="" xmlns:a16="http://schemas.microsoft.com/office/drawing/2014/main" id="{B70DE669-7841-49AD-921E-ED6BCD704737}"/>
              </a:ext>
            </a:extLst>
          </p:cNvPr>
          <p:cNvSpPr txBox="1"/>
          <p:nvPr/>
        </p:nvSpPr>
        <p:spPr>
          <a:xfrm>
            <a:off x="8150086" y="795130"/>
            <a:ext cx="4041913" cy="1200329"/>
          </a:xfrm>
          <a:prstGeom prst="rect">
            <a:avLst/>
          </a:prstGeom>
          <a:noFill/>
        </p:spPr>
        <p:txBody>
          <a:bodyPr wrap="square" rtlCol="0">
            <a:spAutoFit/>
          </a:bodyPr>
          <a:lstStyle/>
          <a:p>
            <a:r>
              <a:rPr lang="ja-JP" altLang="en-US" dirty="0"/>
              <a:t>説明はこんなもんだな</a:t>
            </a:r>
            <a:endParaRPr lang="en-US" altLang="ja-JP" dirty="0"/>
          </a:p>
          <a:p>
            <a:r>
              <a:rPr lang="ja-JP" altLang="en-US" dirty="0"/>
              <a:t>自分が何が欲しいかをしっかり把握して</a:t>
            </a:r>
            <a:endParaRPr lang="en-US" altLang="ja-JP" dirty="0"/>
          </a:p>
          <a:p>
            <a:r>
              <a:rPr lang="ja-JP" altLang="en-US" dirty="0"/>
              <a:t>どの敵と戦うかを考えていくのかがこれから生き残っていく秘訣だぜ</a:t>
            </a:r>
          </a:p>
        </p:txBody>
      </p:sp>
      <p:sp>
        <p:nvSpPr>
          <p:cNvPr id="4" name="テキスト ボックス 3">
            <a:extLst>
              <a:ext uri="{FF2B5EF4-FFF2-40B4-BE49-F238E27FC236}">
                <a16:creationId xmlns="" xmlns:a16="http://schemas.microsoft.com/office/drawing/2014/main" id="{AFB9E04C-7B30-49B6-83BD-7C9556FC334D}"/>
              </a:ext>
            </a:extLst>
          </p:cNvPr>
          <p:cNvSpPr txBox="1"/>
          <p:nvPr/>
        </p:nvSpPr>
        <p:spPr>
          <a:xfrm>
            <a:off x="1207282" y="2394155"/>
            <a:ext cx="5498983" cy="646331"/>
          </a:xfrm>
          <a:prstGeom prst="rect">
            <a:avLst/>
          </a:prstGeom>
          <a:noFill/>
        </p:spPr>
        <p:txBody>
          <a:bodyPr wrap="square" rtlCol="0">
            <a:spAutoFit/>
          </a:bodyPr>
          <a:lstStyle/>
          <a:p>
            <a:r>
              <a:rPr kumimoji="1" lang="ja-JP" altLang="en-US" dirty="0"/>
              <a:t>一番上が○○に移住した住人の数だな</a:t>
            </a:r>
            <a:endParaRPr kumimoji="1" lang="en-US" altLang="ja-JP" dirty="0"/>
          </a:p>
          <a:p>
            <a:r>
              <a:rPr lang="ja-JP" altLang="en-US" dirty="0"/>
              <a:t>こいつらは色んな所に配置できたりするから便利だぜ</a:t>
            </a:r>
            <a:endParaRPr lang="en-US" altLang="ja-JP" dirty="0"/>
          </a:p>
        </p:txBody>
      </p:sp>
      <p:sp>
        <p:nvSpPr>
          <p:cNvPr id="5" name="テキスト ボックス 4">
            <a:extLst>
              <a:ext uri="{FF2B5EF4-FFF2-40B4-BE49-F238E27FC236}">
                <a16:creationId xmlns="" xmlns:a16="http://schemas.microsoft.com/office/drawing/2014/main" id="{EBFE7E86-2A5D-4751-A848-48382E8FC5D9}"/>
              </a:ext>
            </a:extLst>
          </p:cNvPr>
          <p:cNvSpPr txBox="1"/>
          <p:nvPr/>
        </p:nvSpPr>
        <p:spPr>
          <a:xfrm>
            <a:off x="1207282" y="3209893"/>
            <a:ext cx="5498983" cy="1200329"/>
          </a:xfrm>
          <a:prstGeom prst="rect">
            <a:avLst/>
          </a:prstGeom>
          <a:noFill/>
        </p:spPr>
        <p:txBody>
          <a:bodyPr wrap="square" rtlCol="0">
            <a:spAutoFit/>
          </a:bodyPr>
          <a:lstStyle/>
          <a:p>
            <a:r>
              <a:rPr lang="ja-JP" altLang="en-US" dirty="0"/>
              <a:t>二番目に書いているのが○○の最大体力が上昇した数字だな</a:t>
            </a:r>
            <a:endParaRPr lang="en-US" altLang="ja-JP" dirty="0"/>
          </a:p>
          <a:p>
            <a:r>
              <a:rPr lang="ja-JP" altLang="en-US" dirty="0"/>
              <a:t>体力があればあるほど戦いは負けにくくなるからな多いに越したことはねえな</a:t>
            </a:r>
            <a:endParaRPr lang="en-US" altLang="ja-JP" dirty="0"/>
          </a:p>
        </p:txBody>
      </p:sp>
      <p:sp>
        <p:nvSpPr>
          <p:cNvPr id="6" name="テキスト ボックス 5">
            <a:extLst>
              <a:ext uri="{FF2B5EF4-FFF2-40B4-BE49-F238E27FC236}">
                <a16:creationId xmlns="" xmlns:a16="http://schemas.microsoft.com/office/drawing/2014/main" id="{FC36C4BF-D396-4792-8FF2-34EAEE3F6C4D}"/>
              </a:ext>
            </a:extLst>
          </p:cNvPr>
          <p:cNvSpPr txBox="1"/>
          <p:nvPr/>
        </p:nvSpPr>
        <p:spPr>
          <a:xfrm>
            <a:off x="1199989" y="4410222"/>
            <a:ext cx="5498983" cy="1200329"/>
          </a:xfrm>
          <a:prstGeom prst="rect">
            <a:avLst/>
          </a:prstGeom>
          <a:noFill/>
        </p:spPr>
        <p:txBody>
          <a:bodyPr wrap="square" rtlCol="0">
            <a:spAutoFit/>
          </a:bodyPr>
          <a:lstStyle/>
          <a:p>
            <a:r>
              <a:rPr lang="ja-JP" altLang="en-US" dirty="0"/>
              <a:t>これは獲得した資材のことを書いてあるぜ</a:t>
            </a:r>
            <a:endParaRPr lang="en-US" altLang="ja-JP" dirty="0"/>
          </a:p>
          <a:p>
            <a:r>
              <a:rPr lang="ja-JP" altLang="en-US" dirty="0"/>
              <a:t>今回は資材を獲得できなかったみたいだけどな</a:t>
            </a:r>
            <a:endParaRPr lang="en-US" altLang="ja-JP" dirty="0"/>
          </a:p>
          <a:p>
            <a:r>
              <a:rPr lang="ja-JP" altLang="en-US" dirty="0"/>
              <a:t>次からの戦いからは集められる資材のことも考えろよ</a:t>
            </a:r>
            <a:endParaRPr lang="en-US" altLang="ja-JP" dirty="0"/>
          </a:p>
          <a:p>
            <a:r>
              <a:rPr lang="ja-JP" altLang="en-US" dirty="0"/>
              <a:t>資材は有限だからな</a:t>
            </a:r>
            <a:endParaRPr lang="en-US" altLang="ja-JP" dirty="0"/>
          </a:p>
        </p:txBody>
      </p:sp>
      <p:sp>
        <p:nvSpPr>
          <p:cNvPr id="7" name="テキスト ボックス 6">
            <a:extLst>
              <a:ext uri="{FF2B5EF4-FFF2-40B4-BE49-F238E27FC236}">
                <a16:creationId xmlns="" xmlns:a16="http://schemas.microsoft.com/office/drawing/2014/main" id="{794FCF01-F259-476A-AC95-01067F394D32}"/>
              </a:ext>
            </a:extLst>
          </p:cNvPr>
          <p:cNvSpPr txBox="1"/>
          <p:nvPr/>
        </p:nvSpPr>
        <p:spPr>
          <a:xfrm>
            <a:off x="971388" y="5552156"/>
            <a:ext cx="6482957" cy="1200329"/>
          </a:xfrm>
          <a:prstGeom prst="rect">
            <a:avLst/>
          </a:prstGeom>
          <a:noFill/>
        </p:spPr>
        <p:txBody>
          <a:bodyPr wrap="square" rtlCol="0">
            <a:spAutoFit/>
          </a:bodyPr>
          <a:lstStyle/>
          <a:p>
            <a:r>
              <a:rPr lang="ja-JP" altLang="en-US" dirty="0"/>
              <a:t>これが最後だな</a:t>
            </a:r>
            <a:endParaRPr lang="en-US" altLang="ja-JP" dirty="0"/>
          </a:p>
          <a:p>
            <a:r>
              <a:rPr lang="ja-JP" altLang="en-US" dirty="0"/>
              <a:t>スペシャル技ってやつだ、名前がダサいのは気にすんな</a:t>
            </a:r>
            <a:endParaRPr lang="en-US" altLang="ja-JP" dirty="0"/>
          </a:p>
          <a:p>
            <a:r>
              <a:rPr lang="ja-JP" altLang="en-US" dirty="0"/>
              <a:t>これは戦闘においての切り札みたいなもんでピンチを乗り切ったりすることができるぜ、またあとで詳しい内容は説明してやるよ</a:t>
            </a:r>
            <a:endParaRPr lang="en-US" altLang="ja-JP" dirty="0"/>
          </a:p>
        </p:txBody>
      </p:sp>
      <p:sp>
        <p:nvSpPr>
          <p:cNvPr id="8" name="正方形/長方形 7">
            <a:extLst>
              <a:ext uri="{FF2B5EF4-FFF2-40B4-BE49-F238E27FC236}">
                <a16:creationId xmlns="" xmlns:a16="http://schemas.microsoft.com/office/drawing/2014/main" id="{A89DEA52-90A7-4FAA-9158-2FFF64821841}"/>
              </a:ext>
            </a:extLst>
          </p:cNvPr>
          <p:cNvSpPr/>
          <p:nvPr/>
        </p:nvSpPr>
        <p:spPr>
          <a:xfrm>
            <a:off x="964094" y="2241277"/>
            <a:ext cx="6490253" cy="453721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 xmlns:a16="http://schemas.microsoft.com/office/drawing/2014/main" id="{CAAE10C1-AB40-4B36-9A82-4B81B2046B89}"/>
              </a:ext>
            </a:extLst>
          </p:cNvPr>
          <p:cNvSpPr txBox="1"/>
          <p:nvPr/>
        </p:nvSpPr>
        <p:spPr>
          <a:xfrm>
            <a:off x="543669" y="79513"/>
            <a:ext cx="4127723" cy="369332"/>
          </a:xfrm>
          <a:prstGeom prst="rect">
            <a:avLst/>
          </a:prstGeom>
          <a:noFill/>
        </p:spPr>
        <p:txBody>
          <a:bodyPr wrap="square" rtlCol="0">
            <a:spAutoFit/>
          </a:bodyPr>
          <a:lstStyle/>
          <a:p>
            <a:r>
              <a:rPr kumimoji="1" lang="ja-JP" altLang="en-US" dirty="0"/>
              <a:t>住民のセリフ</a:t>
            </a:r>
          </a:p>
        </p:txBody>
      </p:sp>
      <p:sp>
        <p:nvSpPr>
          <p:cNvPr id="10" name="正方形/長方形 9">
            <a:extLst>
              <a:ext uri="{FF2B5EF4-FFF2-40B4-BE49-F238E27FC236}">
                <a16:creationId xmlns="" xmlns:a16="http://schemas.microsoft.com/office/drawing/2014/main" id="{7D9726B2-492E-4AC6-83C8-DFAEEA4B9A3A}"/>
              </a:ext>
            </a:extLst>
          </p:cNvPr>
          <p:cNvSpPr/>
          <p:nvPr/>
        </p:nvSpPr>
        <p:spPr>
          <a:xfrm>
            <a:off x="964094" y="2241277"/>
            <a:ext cx="6490253" cy="94597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 xmlns:a16="http://schemas.microsoft.com/office/drawing/2014/main" id="{369ABCF5-30CC-414E-9032-6E6AD4A729CA}"/>
              </a:ext>
            </a:extLst>
          </p:cNvPr>
          <p:cNvSpPr/>
          <p:nvPr/>
        </p:nvSpPr>
        <p:spPr>
          <a:xfrm>
            <a:off x="964093" y="3193364"/>
            <a:ext cx="6490253" cy="119421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 xmlns:a16="http://schemas.microsoft.com/office/drawing/2014/main" id="{A3899C15-4490-4A18-A4A0-FCBD70D71784}"/>
              </a:ext>
            </a:extLst>
          </p:cNvPr>
          <p:cNvSpPr/>
          <p:nvPr/>
        </p:nvSpPr>
        <p:spPr>
          <a:xfrm>
            <a:off x="964092" y="4382574"/>
            <a:ext cx="6490253" cy="11455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 xmlns:a16="http://schemas.microsoft.com/office/drawing/2014/main" id="{12EB94F2-F867-49A1-BD49-6F29EFD0285C}"/>
              </a:ext>
            </a:extLst>
          </p:cNvPr>
          <p:cNvSpPr txBox="1"/>
          <p:nvPr/>
        </p:nvSpPr>
        <p:spPr>
          <a:xfrm>
            <a:off x="427379" y="737660"/>
            <a:ext cx="308117" cy="369332"/>
          </a:xfrm>
          <a:prstGeom prst="rect">
            <a:avLst/>
          </a:prstGeom>
          <a:noFill/>
        </p:spPr>
        <p:txBody>
          <a:bodyPr wrap="square" rtlCol="0">
            <a:spAutoFit/>
          </a:bodyPr>
          <a:lstStyle/>
          <a:p>
            <a:r>
              <a:rPr kumimoji="1" lang="en-US" altLang="ja-JP"/>
              <a:t>1</a:t>
            </a:r>
            <a:endParaRPr kumimoji="1" lang="ja-JP" altLang="en-US" dirty="0"/>
          </a:p>
        </p:txBody>
      </p:sp>
      <p:sp>
        <p:nvSpPr>
          <p:cNvPr id="14" name="テキスト ボックス 13">
            <a:extLst>
              <a:ext uri="{FF2B5EF4-FFF2-40B4-BE49-F238E27FC236}">
                <a16:creationId xmlns="" xmlns:a16="http://schemas.microsoft.com/office/drawing/2014/main" id="{E0699539-6956-4EE3-939D-2A2266B3085C}"/>
              </a:ext>
            </a:extLst>
          </p:cNvPr>
          <p:cNvSpPr txBox="1"/>
          <p:nvPr/>
        </p:nvSpPr>
        <p:spPr>
          <a:xfrm>
            <a:off x="427379" y="2529597"/>
            <a:ext cx="308117" cy="369332"/>
          </a:xfrm>
          <a:prstGeom prst="rect">
            <a:avLst/>
          </a:prstGeom>
          <a:noFill/>
        </p:spPr>
        <p:txBody>
          <a:bodyPr wrap="square" rtlCol="0">
            <a:spAutoFit/>
          </a:bodyPr>
          <a:lstStyle/>
          <a:p>
            <a:r>
              <a:rPr lang="en-US" altLang="ja-JP" dirty="0"/>
              <a:t>2</a:t>
            </a:r>
            <a:endParaRPr kumimoji="1" lang="ja-JP" altLang="en-US" dirty="0"/>
          </a:p>
        </p:txBody>
      </p:sp>
      <p:sp>
        <p:nvSpPr>
          <p:cNvPr id="15" name="テキスト ボックス 14">
            <a:extLst>
              <a:ext uri="{FF2B5EF4-FFF2-40B4-BE49-F238E27FC236}">
                <a16:creationId xmlns="" xmlns:a16="http://schemas.microsoft.com/office/drawing/2014/main" id="{9842AD7E-E8F4-423A-9440-1E21B0771374}"/>
              </a:ext>
            </a:extLst>
          </p:cNvPr>
          <p:cNvSpPr txBox="1"/>
          <p:nvPr/>
        </p:nvSpPr>
        <p:spPr>
          <a:xfrm>
            <a:off x="427379" y="3625391"/>
            <a:ext cx="308117" cy="369332"/>
          </a:xfrm>
          <a:prstGeom prst="rect">
            <a:avLst/>
          </a:prstGeom>
          <a:noFill/>
        </p:spPr>
        <p:txBody>
          <a:bodyPr wrap="square" rtlCol="0">
            <a:spAutoFit/>
          </a:bodyPr>
          <a:lstStyle/>
          <a:p>
            <a:r>
              <a:rPr lang="en-US" altLang="ja-JP" dirty="0"/>
              <a:t>3</a:t>
            </a:r>
            <a:endParaRPr kumimoji="1" lang="ja-JP" altLang="en-US" dirty="0"/>
          </a:p>
        </p:txBody>
      </p:sp>
      <p:sp>
        <p:nvSpPr>
          <p:cNvPr id="16" name="テキスト ボックス 15">
            <a:extLst>
              <a:ext uri="{FF2B5EF4-FFF2-40B4-BE49-F238E27FC236}">
                <a16:creationId xmlns="" xmlns:a16="http://schemas.microsoft.com/office/drawing/2014/main" id="{B4F5D059-E6EB-4FA6-B49C-864E53C736BF}"/>
              </a:ext>
            </a:extLst>
          </p:cNvPr>
          <p:cNvSpPr txBox="1"/>
          <p:nvPr/>
        </p:nvSpPr>
        <p:spPr>
          <a:xfrm>
            <a:off x="444614" y="4825720"/>
            <a:ext cx="308117" cy="369332"/>
          </a:xfrm>
          <a:prstGeom prst="rect">
            <a:avLst/>
          </a:prstGeom>
          <a:noFill/>
        </p:spPr>
        <p:txBody>
          <a:bodyPr wrap="square" rtlCol="0">
            <a:spAutoFit/>
          </a:bodyPr>
          <a:lstStyle/>
          <a:p>
            <a:r>
              <a:rPr lang="en-US" altLang="ja-JP" dirty="0"/>
              <a:t>4</a:t>
            </a:r>
            <a:endParaRPr kumimoji="1" lang="ja-JP" altLang="en-US" dirty="0"/>
          </a:p>
        </p:txBody>
      </p:sp>
      <p:sp>
        <p:nvSpPr>
          <p:cNvPr id="17" name="テキスト ボックス 16">
            <a:extLst>
              <a:ext uri="{FF2B5EF4-FFF2-40B4-BE49-F238E27FC236}">
                <a16:creationId xmlns="" xmlns:a16="http://schemas.microsoft.com/office/drawing/2014/main" id="{3519BEFA-C1F9-4AE4-AA95-5127F876573F}"/>
              </a:ext>
            </a:extLst>
          </p:cNvPr>
          <p:cNvSpPr txBox="1"/>
          <p:nvPr/>
        </p:nvSpPr>
        <p:spPr>
          <a:xfrm>
            <a:off x="427379" y="5968093"/>
            <a:ext cx="308117" cy="369332"/>
          </a:xfrm>
          <a:prstGeom prst="rect">
            <a:avLst/>
          </a:prstGeom>
          <a:noFill/>
        </p:spPr>
        <p:txBody>
          <a:bodyPr wrap="square" rtlCol="0">
            <a:spAutoFit/>
          </a:bodyPr>
          <a:lstStyle/>
          <a:p>
            <a:r>
              <a:rPr kumimoji="1" lang="en-US" altLang="ja-JP" dirty="0"/>
              <a:t>5</a:t>
            </a:r>
            <a:endParaRPr kumimoji="1" lang="ja-JP" altLang="en-US" dirty="0"/>
          </a:p>
        </p:txBody>
      </p:sp>
      <p:sp>
        <p:nvSpPr>
          <p:cNvPr id="18" name="テキスト ボックス 17">
            <a:extLst>
              <a:ext uri="{FF2B5EF4-FFF2-40B4-BE49-F238E27FC236}">
                <a16:creationId xmlns="" xmlns:a16="http://schemas.microsoft.com/office/drawing/2014/main" id="{29DF6FC8-A0B5-4752-9A3A-DC51F078726C}"/>
              </a:ext>
            </a:extLst>
          </p:cNvPr>
          <p:cNvSpPr txBox="1"/>
          <p:nvPr/>
        </p:nvSpPr>
        <p:spPr>
          <a:xfrm>
            <a:off x="7765770" y="1210628"/>
            <a:ext cx="308117" cy="369332"/>
          </a:xfrm>
          <a:prstGeom prst="rect">
            <a:avLst/>
          </a:prstGeom>
          <a:noFill/>
        </p:spPr>
        <p:txBody>
          <a:bodyPr wrap="square" rtlCol="0">
            <a:spAutoFit/>
          </a:bodyPr>
          <a:lstStyle/>
          <a:p>
            <a:r>
              <a:rPr lang="en-US" altLang="ja-JP" dirty="0"/>
              <a:t>6</a:t>
            </a:r>
            <a:endParaRPr kumimoji="1" lang="ja-JP" altLang="en-US" dirty="0"/>
          </a:p>
        </p:txBody>
      </p:sp>
      <p:sp>
        <p:nvSpPr>
          <p:cNvPr id="21" name="テキスト ボックス 20"/>
          <p:cNvSpPr txBox="1"/>
          <p:nvPr/>
        </p:nvSpPr>
        <p:spPr>
          <a:xfrm>
            <a:off x="8280400" y="2709333"/>
            <a:ext cx="3335867" cy="2308324"/>
          </a:xfrm>
          <a:prstGeom prst="rect">
            <a:avLst/>
          </a:prstGeom>
          <a:noFill/>
        </p:spPr>
        <p:txBody>
          <a:bodyPr wrap="square" rtlCol="0">
            <a:spAutoFit/>
          </a:bodyPr>
          <a:lstStyle/>
          <a:p>
            <a:r>
              <a:rPr kumimoji="1" lang="ja-JP" altLang="en-US" dirty="0"/>
              <a:t>戦いに勝てて</a:t>
            </a:r>
            <a:r>
              <a:rPr lang="ja-JP" altLang="en-US" dirty="0"/>
              <a:t>よかったぜ</a:t>
            </a:r>
            <a:endParaRPr lang="en-US" altLang="ja-JP" dirty="0"/>
          </a:p>
          <a:p>
            <a:r>
              <a:rPr kumimoji="1" lang="ja-JP" altLang="en-US" dirty="0"/>
              <a:t>だけど油断はするなよ</a:t>
            </a:r>
            <a:endParaRPr kumimoji="1" lang="en-US" altLang="ja-JP" dirty="0"/>
          </a:p>
          <a:p>
            <a:r>
              <a:rPr lang="ja-JP" altLang="en-US" dirty="0"/>
              <a:t>この宇宙は弱い奴には優しくないからな</a:t>
            </a:r>
            <a:endParaRPr kumimoji="1" lang="en-US" altLang="ja-JP" dirty="0"/>
          </a:p>
          <a:p>
            <a:r>
              <a:rPr lang="ja-JP" altLang="en-US" dirty="0"/>
              <a:t>これからも戦いに勝っていくためには、</a:t>
            </a:r>
            <a:r>
              <a:rPr kumimoji="1" lang="ja-JP" altLang="en-US" dirty="0"/>
              <a:t>自分を強くすることも大切だぜ</a:t>
            </a:r>
            <a:r>
              <a:rPr lang="ja-JP" altLang="en-US" dirty="0"/>
              <a:t>！</a:t>
            </a:r>
            <a:r>
              <a:rPr lang="ja-JP" altLang="en-US" dirty="0" err="1"/>
              <a:t>って</a:t>
            </a:r>
            <a:r>
              <a:rPr lang="ja-JP" altLang="en-US" dirty="0"/>
              <a:t>ことで</a:t>
            </a:r>
            <a:endParaRPr kumimoji="1" lang="en-US" altLang="ja-JP" dirty="0"/>
          </a:p>
          <a:p>
            <a:r>
              <a:rPr lang="ja-JP" altLang="en-US" dirty="0"/>
              <a:t>強くなる方法を教えてやるぜ！</a:t>
            </a:r>
            <a:endParaRPr kumimoji="1" lang="en-US" altLang="ja-JP" dirty="0"/>
          </a:p>
        </p:txBody>
      </p:sp>
    </p:spTree>
    <p:extLst>
      <p:ext uri="{BB962C8B-B14F-4D97-AF65-F5344CB8AC3E}">
        <p14:creationId xmlns:p14="http://schemas.microsoft.com/office/powerpoint/2010/main" val="12443305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育成</a:t>
            </a:r>
            <a:r>
              <a:rPr kumimoji="1" lang="ja-JP" altLang="en-US" sz="8800" dirty="0"/>
              <a:t>画面の説明</a:t>
            </a:r>
          </a:p>
        </p:txBody>
      </p:sp>
    </p:spTree>
    <p:extLst>
      <p:ext uri="{BB962C8B-B14F-4D97-AF65-F5344CB8AC3E}">
        <p14:creationId xmlns:p14="http://schemas.microsoft.com/office/powerpoint/2010/main" val="20395285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965200" y="863600"/>
            <a:ext cx="2527300" cy="2336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5270500" y="32004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7493000" y="3683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5892800" y="14605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8166100" y="4521200"/>
            <a:ext cx="3924300" cy="223520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419100" y="4864100"/>
            <a:ext cx="3187700" cy="18923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0379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0" y="4746171"/>
            <a:ext cx="12192000" cy="2111829"/>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これが育成画面だ。</a:t>
            </a:r>
          </a:p>
        </p:txBody>
      </p:sp>
      <p:sp>
        <p:nvSpPr>
          <p:cNvPr id="6" name="円/楕円 5"/>
          <p:cNvSpPr/>
          <p:nvPr/>
        </p:nvSpPr>
        <p:spPr>
          <a:xfrm>
            <a:off x="1069675" y="3312542"/>
            <a:ext cx="1656272" cy="1725284"/>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449238" y="4175184"/>
            <a:ext cx="879894" cy="2160694"/>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567324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770743" y="537029"/>
            <a:ext cx="4122057" cy="4154984"/>
          </a:xfrm>
          <a:prstGeom prst="rect">
            <a:avLst/>
          </a:prstGeom>
          <a:noFill/>
        </p:spPr>
        <p:txBody>
          <a:bodyPr wrap="square" rtlCol="0">
            <a:spAutoFit/>
          </a:bodyPr>
          <a:lstStyle/>
          <a:p>
            <a:r>
              <a:rPr lang="ja-JP" altLang="en-US" sz="2400" dirty="0"/>
              <a:t>説明したい順</a:t>
            </a:r>
            <a:endParaRPr lang="en-US" altLang="ja-JP" sz="2400" dirty="0"/>
          </a:p>
          <a:p>
            <a:r>
              <a:rPr kumimoji="1" lang="en-US" altLang="ja-JP" sz="2400" dirty="0"/>
              <a:t>1.</a:t>
            </a:r>
            <a:r>
              <a:rPr kumimoji="1" lang="ja-JP" altLang="en-US" sz="2400" dirty="0"/>
              <a:t>住民について</a:t>
            </a:r>
            <a:endParaRPr kumimoji="1" lang="en-US" altLang="ja-JP" sz="2400" dirty="0"/>
          </a:p>
          <a:p>
            <a:r>
              <a:rPr lang="en-US" altLang="ja-JP" sz="2400" dirty="0"/>
              <a:t>2.</a:t>
            </a:r>
            <a:r>
              <a:rPr lang="ja-JP" altLang="en-US" sz="2400" dirty="0"/>
              <a:t>兵舎について</a:t>
            </a:r>
            <a:endParaRPr lang="en-US" altLang="ja-JP" sz="2400" dirty="0"/>
          </a:p>
          <a:p>
            <a:r>
              <a:rPr kumimoji="1" lang="en-US" altLang="ja-JP" sz="2400" dirty="0"/>
              <a:t>3.</a:t>
            </a:r>
            <a:r>
              <a:rPr kumimoji="1" lang="ja-JP" altLang="en-US" sz="2400" dirty="0"/>
              <a:t>研究所について</a:t>
            </a:r>
            <a:endParaRPr kumimoji="1" lang="en-US" altLang="ja-JP" sz="2400" dirty="0"/>
          </a:p>
          <a:p>
            <a:r>
              <a:rPr lang="en-US" altLang="ja-JP" sz="2400" dirty="0"/>
              <a:t>4.</a:t>
            </a:r>
            <a:r>
              <a:rPr lang="ja-JP" altLang="en-US" sz="2400" dirty="0"/>
              <a:t>ミサイルの</a:t>
            </a:r>
            <a:r>
              <a:rPr lang="en-US" altLang="ja-JP" sz="2400" dirty="0"/>
              <a:t>CT</a:t>
            </a:r>
            <a:r>
              <a:rPr lang="ja-JP" altLang="en-US" sz="2400" dirty="0"/>
              <a:t>について</a:t>
            </a:r>
            <a:endParaRPr lang="en-US" altLang="ja-JP" sz="2400" dirty="0"/>
          </a:p>
          <a:p>
            <a:r>
              <a:rPr kumimoji="1" lang="en-US" altLang="ja-JP" sz="2400" dirty="0"/>
              <a:t>5.</a:t>
            </a:r>
            <a:r>
              <a:rPr kumimoji="1" lang="ja-JP" altLang="en-US" sz="2400" dirty="0"/>
              <a:t>武器の製作について</a:t>
            </a:r>
            <a:endParaRPr kumimoji="1" lang="en-US" altLang="ja-JP" sz="2400" dirty="0"/>
          </a:p>
          <a:p>
            <a:r>
              <a:rPr lang="en-US" altLang="ja-JP" sz="2400" dirty="0"/>
              <a:t>6.</a:t>
            </a:r>
            <a:r>
              <a:rPr lang="ja-JP" altLang="en-US" sz="2400" dirty="0"/>
              <a:t>倉庫について</a:t>
            </a:r>
            <a:endParaRPr lang="en-US" altLang="ja-JP" sz="2400" dirty="0"/>
          </a:p>
          <a:p>
            <a:r>
              <a:rPr kumimoji="1" lang="en-US" altLang="ja-JP" sz="2400" dirty="0"/>
              <a:t>7.</a:t>
            </a:r>
            <a:r>
              <a:rPr kumimoji="1" lang="ja-JP" altLang="en-US" sz="2400" dirty="0"/>
              <a:t>倉庫の素材について</a:t>
            </a:r>
            <a:endParaRPr kumimoji="1" lang="en-US" altLang="ja-JP" sz="2400" dirty="0"/>
          </a:p>
          <a:p>
            <a:r>
              <a:rPr lang="en-US" altLang="ja-JP" sz="2400" dirty="0"/>
              <a:t>8.</a:t>
            </a:r>
            <a:r>
              <a:rPr lang="ja-JP" altLang="en-US" sz="2400" dirty="0"/>
              <a:t>倉庫の住民について</a:t>
            </a:r>
            <a:endParaRPr lang="en-US" altLang="ja-JP" sz="2400" dirty="0"/>
          </a:p>
          <a:p>
            <a:r>
              <a:rPr kumimoji="1" lang="en-US" altLang="ja-JP" sz="2400" dirty="0"/>
              <a:t>9.</a:t>
            </a:r>
            <a:r>
              <a:rPr kumimoji="1" lang="ja-JP" altLang="en-US" sz="2400" dirty="0"/>
              <a:t>倉庫の技について</a:t>
            </a:r>
            <a:endParaRPr kumimoji="1" lang="en-US" altLang="ja-JP" sz="2400" dirty="0"/>
          </a:p>
          <a:p>
            <a:r>
              <a:rPr lang="en-US" altLang="ja-JP" sz="2400" dirty="0"/>
              <a:t>10.</a:t>
            </a:r>
            <a:r>
              <a:rPr lang="ja-JP" altLang="en-US" sz="2400" dirty="0"/>
              <a:t>倉庫の装備について</a:t>
            </a:r>
            <a:endParaRPr kumimoji="1" lang="ja-JP" altLang="en-US" sz="2400" dirty="0"/>
          </a:p>
        </p:txBody>
      </p:sp>
      <p:sp>
        <p:nvSpPr>
          <p:cNvPr id="6" name="テキスト ボックス 5"/>
          <p:cNvSpPr txBox="1"/>
          <p:nvPr/>
        </p:nvSpPr>
        <p:spPr>
          <a:xfrm>
            <a:off x="6473371" y="537029"/>
            <a:ext cx="4354286" cy="4154984"/>
          </a:xfrm>
          <a:prstGeom prst="rect">
            <a:avLst/>
          </a:prstGeom>
          <a:noFill/>
        </p:spPr>
        <p:txBody>
          <a:bodyPr wrap="square" rtlCol="0">
            <a:spAutoFit/>
          </a:bodyPr>
          <a:lstStyle/>
          <a:p>
            <a:r>
              <a:rPr kumimoji="1" lang="ja-JP" altLang="en-US" sz="2400" dirty="0"/>
              <a:t>テキストバーの位置</a:t>
            </a:r>
            <a:endParaRPr kumimoji="1" lang="en-US" altLang="ja-JP" sz="2400" dirty="0"/>
          </a:p>
          <a:p>
            <a:r>
              <a:rPr lang="en-US" altLang="ja-JP" sz="2400" dirty="0"/>
              <a:t>1.</a:t>
            </a:r>
            <a:r>
              <a:rPr lang="ja-JP" altLang="en-US" sz="2400" dirty="0"/>
              <a:t>画面下</a:t>
            </a:r>
            <a:endParaRPr lang="en-US" altLang="ja-JP" sz="2400" dirty="0"/>
          </a:p>
          <a:p>
            <a:r>
              <a:rPr kumimoji="1" lang="en-US" altLang="ja-JP" sz="2400" dirty="0"/>
              <a:t>2.</a:t>
            </a:r>
            <a:r>
              <a:rPr kumimoji="1" lang="ja-JP" altLang="en-US" sz="2400" dirty="0"/>
              <a:t>画面下</a:t>
            </a:r>
            <a:endParaRPr kumimoji="1" lang="en-US" altLang="ja-JP" sz="2400" dirty="0"/>
          </a:p>
          <a:p>
            <a:r>
              <a:rPr lang="en-US" altLang="ja-JP" sz="2400" dirty="0"/>
              <a:t>3.</a:t>
            </a:r>
            <a:r>
              <a:rPr lang="ja-JP" altLang="en-US" sz="2400" dirty="0"/>
              <a:t>画面下</a:t>
            </a:r>
            <a:endParaRPr lang="en-US" altLang="ja-JP" sz="2400" dirty="0"/>
          </a:p>
          <a:p>
            <a:r>
              <a:rPr kumimoji="1" lang="en-US" altLang="ja-JP" sz="2400" dirty="0"/>
              <a:t>4.</a:t>
            </a:r>
            <a:r>
              <a:rPr kumimoji="1" lang="ja-JP" altLang="en-US" sz="2400" dirty="0"/>
              <a:t>画面下</a:t>
            </a:r>
            <a:endParaRPr kumimoji="1" lang="en-US" altLang="ja-JP" sz="2400" dirty="0"/>
          </a:p>
          <a:p>
            <a:r>
              <a:rPr lang="en-US" altLang="ja-JP" sz="2400" dirty="0"/>
              <a:t>5.</a:t>
            </a:r>
            <a:r>
              <a:rPr lang="ja-JP" altLang="en-US" sz="2400" dirty="0"/>
              <a:t>画面下</a:t>
            </a:r>
            <a:endParaRPr lang="en-US" altLang="ja-JP" sz="2400" dirty="0"/>
          </a:p>
          <a:p>
            <a:r>
              <a:rPr kumimoji="1" lang="en-US" altLang="ja-JP" sz="2400" dirty="0"/>
              <a:t>6.</a:t>
            </a:r>
            <a:r>
              <a:rPr kumimoji="1" lang="ja-JP" altLang="en-US" sz="2400" dirty="0"/>
              <a:t>画面下</a:t>
            </a:r>
            <a:endParaRPr kumimoji="1" lang="en-US" altLang="ja-JP" sz="2400" dirty="0"/>
          </a:p>
          <a:p>
            <a:r>
              <a:rPr lang="en-US" altLang="ja-JP" sz="2400" dirty="0"/>
              <a:t>7.</a:t>
            </a:r>
            <a:r>
              <a:rPr lang="ja-JP" altLang="en-US" sz="2400" dirty="0"/>
              <a:t>画面下</a:t>
            </a:r>
            <a:endParaRPr lang="en-US" altLang="ja-JP" sz="2400" dirty="0"/>
          </a:p>
          <a:p>
            <a:r>
              <a:rPr kumimoji="1" lang="en-US" altLang="ja-JP" sz="2400" dirty="0"/>
              <a:t>8.</a:t>
            </a:r>
            <a:r>
              <a:rPr lang="ja-JP" altLang="en-US" sz="2400" dirty="0"/>
              <a:t>画面下</a:t>
            </a:r>
            <a:endParaRPr kumimoji="1" lang="en-US" altLang="ja-JP" sz="2400" dirty="0"/>
          </a:p>
          <a:p>
            <a:r>
              <a:rPr lang="en-US" altLang="ja-JP" sz="2400" dirty="0"/>
              <a:t>9.</a:t>
            </a:r>
            <a:r>
              <a:rPr lang="ja-JP" altLang="en-US" sz="2400" dirty="0"/>
              <a:t>画面下</a:t>
            </a:r>
            <a:endParaRPr lang="en-US" altLang="ja-JP" sz="2400" dirty="0"/>
          </a:p>
          <a:p>
            <a:r>
              <a:rPr kumimoji="1" lang="en-US" altLang="ja-JP" sz="2400" dirty="0"/>
              <a:t>10.</a:t>
            </a:r>
            <a:r>
              <a:rPr lang="ja-JP" altLang="en-US" sz="2400" dirty="0"/>
              <a:t>画面下</a:t>
            </a:r>
            <a:endParaRPr lang="en-US" altLang="ja-JP" sz="2400" dirty="0"/>
          </a:p>
        </p:txBody>
      </p:sp>
    </p:spTree>
    <p:extLst>
      <p:ext uri="{BB962C8B-B14F-4D97-AF65-F5344CB8AC3E}">
        <p14:creationId xmlns:p14="http://schemas.microsoft.com/office/powerpoint/2010/main" val="7238752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138057" cy="6863417"/>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の説明</a:t>
            </a:r>
            <a:endParaRPr kumimoji="1" lang="en-US" altLang="ja-JP" dirty="0"/>
          </a:p>
          <a:p>
            <a:endParaRPr lang="en-US" altLang="ja-JP" sz="800" dirty="0"/>
          </a:p>
          <a:p>
            <a:r>
              <a:rPr lang="ja-JP" altLang="en-US" dirty="0"/>
              <a:t>ここが育成画面だ。</a:t>
            </a:r>
            <a:endParaRPr lang="en-US" altLang="ja-JP" dirty="0"/>
          </a:p>
          <a:p>
            <a:r>
              <a:rPr lang="ja-JP" altLang="en-US" dirty="0"/>
              <a:t>まずはここをクリックしてみな</a:t>
            </a:r>
            <a:endParaRPr lang="en-US" altLang="ja-JP" dirty="0"/>
          </a:p>
          <a:p>
            <a:endParaRPr kumimoji="1" lang="en-US" altLang="ja-JP" dirty="0"/>
          </a:p>
          <a:p>
            <a:r>
              <a:rPr lang="ja-JP" altLang="en-US" dirty="0"/>
              <a:t>説明</a:t>
            </a:r>
            <a:r>
              <a:rPr lang="en-US" altLang="ja-JP" dirty="0"/>
              <a:t>2</a:t>
            </a:r>
            <a:r>
              <a:rPr lang="ja-JP" altLang="en-US" dirty="0"/>
              <a:t>の説明</a:t>
            </a:r>
            <a:endParaRPr lang="en-US" altLang="ja-JP" dirty="0"/>
          </a:p>
          <a:p>
            <a:endParaRPr lang="en-US" altLang="ja-JP" dirty="0"/>
          </a:p>
          <a:p>
            <a:r>
              <a:rPr lang="ja-JP" altLang="en-US" dirty="0"/>
              <a:t>ここが研究所だぜ。</a:t>
            </a:r>
            <a:endParaRPr lang="en-US" altLang="ja-JP" dirty="0"/>
          </a:p>
          <a:p>
            <a:r>
              <a:rPr lang="ja-JP" altLang="en-US" dirty="0"/>
              <a:t>研究所はこのボタンを押すと強化することができるんだ。</a:t>
            </a:r>
            <a:endParaRPr lang="en-US" altLang="ja-JP" dirty="0"/>
          </a:p>
          <a:p>
            <a:r>
              <a:rPr lang="ja-JP" altLang="en-US" dirty="0"/>
              <a:t>ただし○○の</a:t>
            </a:r>
            <a:r>
              <a:rPr lang="en-US" altLang="ja-JP" dirty="0"/>
              <a:t>HP</a:t>
            </a:r>
            <a:r>
              <a:rPr lang="ja-JP" altLang="en-US" dirty="0"/>
              <a:t>と他の星から奪った資材がひつようだけどな。</a:t>
            </a:r>
            <a:endParaRPr lang="en-US" altLang="ja-JP" dirty="0"/>
          </a:p>
          <a:p>
            <a:r>
              <a:rPr lang="ja-JP" altLang="en-US" dirty="0"/>
              <a:t>ここを強化すると住民の技術が上がってポッドの耐久力が増すぜ</a:t>
            </a:r>
            <a:endParaRPr lang="en-US" altLang="ja-JP" dirty="0"/>
          </a:p>
          <a:p>
            <a:r>
              <a:rPr lang="ja-JP" altLang="en-US" dirty="0"/>
              <a:t>ここを見てみな</a:t>
            </a:r>
            <a:endParaRPr lang="en-US" altLang="ja-JP" dirty="0"/>
          </a:p>
          <a:p>
            <a:r>
              <a:rPr lang="ja-JP" altLang="en-US" dirty="0"/>
              <a:t>研究員を割り振ると</a:t>
            </a:r>
            <a:endParaRPr lang="en-US" altLang="ja-JP" dirty="0"/>
          </a:p>
          <a:p>
            <a:r>
              <a:rPr lang="ja-JP" altLang="en-US" dirty="0"/>
              <a:t>ミサイルの再生産を早めたり武器を製作することができるぜ。</a:t>
            </a:r>
            <a:endParaRPr lang="en-US" altLang="ja-JP" dirty="0"/>
          </a:p>
          <a:p>
            <a:r>
              <a:rPr kumimoji="1" lang="ja-JP" altLang="en-US" dirty="0"/>
              <a:t>実際に研究員を割り振ってみろ。</a:t>
            </a:r>
            <a:endParaRPr kumimoji="1" lang="en-US" altLang="ja-JP" dirty="0"/>
          </a:p>
          <a:p>
            <a:r>
              <a:rPr lang="ja-JP" altLang="en-US" dirty="0"/>
              <a:t>今再生産が早くなったのが分かったな？</a:t>
            </a:r>
            <a:endParaRPr lang="en-US" altLang="ja-JP" dirty="0"/>
          </a:p>
          <a:p>
            <a:r>
              <a:rPr kumimoji="1" lang="ja-JP" altLang="en-US" dirty="0"/>
              <a:t>じゃあ今度は割り当て人数を減らしてみな</a:t>
            </a:r>
            <a:endParaRPr kumimoji="1" lang="en-US" altLang="ja-JP" dirty="0"/>
          </a:p>
          <a:p>
            <a:r>
              <a:rPr lang="ja-JP" altLang="en-US" dirty="0"/>
              <a:t>今表示されたからわかるとおもうが研究員が少なくなると再生産が遅くなるからな。</a:t>
            </a:r>
            <a:endParaRPr lang="en-US" altLang="ja-JP" dirty="0"/>
          </a:p>
          <a:p>
            <a:r>
              <a:rPr kumimoji="1" lang="ja-JP" altLang="en-US" dirty="0"/>
              <a:t>よしとりあえず</a:t>
            </a:r>
            <a:r>
              <a:rPr kumimoji="1" lang="en-US" altLang="ja-JP" dirty="0"/>
              <a:t>100</a:t>
            </a:r>
            <a:r>
              <a:rPr kumimoji="1" lang="ja-JP" altLang="en-US" dirty="0"/>
              <a:t>人に戻しとくか</a:t>
            </a:r>
            <a:endParaRPr kumimoji="1" lang="en-US" altLang="ja-JP" dirty="0"/>
          </a:p>
          <a:p>
            <a:r>
              <a:rPr lang="ja-JP" altLang="en-US" dirty="0"/>
              <a:t>次はここをクリックしてみな</a:t>
            </a:r>
            <a:endParaRPr kumimoji="1" lang="en-US" altLang="ja-JP" dirty="0"/>
          </a:p>
        </p:txBody>
      </p:sp>
      <p:sp>
        <p:nvSpPr>
          <p:cNvPr id="5" name="テキスト ボックス 4"/>
          <p:cNvSpPr txBox="1"/>
          <p:nvPr/>
        </p:nvSpPr>
        <p:spPr>
          <a:xfrm>
            <a:off x="6146800" y="0"/>
            <a:ext cx="6045200" cy="6032421"/>
          </a:xfrm>
          <a:prstGeom prst="rect">
            <a:avLst/>
          </a:prstGeom>
          <a:noFill/>
        </p:spPr>
        <p:txBody>
          <a:bodyPr wrap="square" rtlCol="0">
            <a:spAutoFit/>
          </a:bodyPr>
          <a:lstStyle/>
          <a:p>
            <a:r>
              <a:rPr kumimoji="1" lang="ja-JP" altLang="en-US" dirty="0"/>
              <a:t>説明</a:t>
            </a:r>
            <a:r>
              <a:rPr lang="en-US" altLang="ja-JP" dirty="0"/>
              <a:t>5</a:t>
            </a:r>
            <a:r>
              <a:rPr kumimoji="1" lang="ja-JP" altLang="en-US" dirty="0"/>
              <a:t>の説明</a:t>
            </a:r>
            <a:endParaRPr kumimoji="1" lang="en-US" altLang="ja-JP" dirty="0"/>
          </a:p>
          <a:p>
            <a:endParaRPr lang="en-US" altLang="ja-JP" sz="800" dirty="0"/>
          </a:p>
          <a:p>
            <a:r>
              <a:rPr lang="ja-JP" altLang="en-US" dirty="0"/>
              <a:t>ここが兵舎だ。</a:t>
            </a:r>
            <a:endParaRPr lang="en-US" altLang="ja-JP" dirty="0"/>
          </a:p>
          <a:p>
            <a:r>
              <a:rPr lang="ja-JP" altLang="en-US" dirty="0"/>
              <a:t>兵舎はこのボタンを押すと強化することができるんだ。</a:t>
            </a:r>
            <a:endParaRPr lang="en-US" altLang="ja-JP" dirty="0"/>
          </a:p>
          <a:p>
            <a:r>
              <a:rPr lang="ja-JP" altLang="en-US" dirty="0"/>
              <a:t>ただし兵舎も○○の</a:t>
            </a:r>
            <a:r>
              <a:rPr lang="en-US" altLang="ja-JP" dirty="0"/>
              <a:t>HP</a:t>
            </a:r>
            <a:r>
              <a:rPr lang="ja-JP" altLang="en-US" dirty="0"/>
              <a:t>と他の星から奪った資材がひつようだけどな。</a:t>
            </a:r>
            <a:endParaRPr lang="en-US" altLang="ja-JP" dirty="0"/>
          </a:p>
          <a:p>
            <a:r>
              <a:rPr lang="ja-JP" altLang="en-US" dirty="0"/>
              <a:t>ここを強化すると質のいい訓練になってポッドの攻撃力を上げることができるぜ。</a:t>
            </a:r>
            <a:endParaRPr lang="en-US" altLang="ja-JP" dirty="0"/>
          </a:p>
          <a:p>
            <a:r>
              <a:rPr lang="ja-JP" altLang="en-US" dirty="0"/>
              <a:t>ポッドには住民が乗り込んで攻撃するだろ？</a:t>
            </a:r>
            <a:endParaRPr lang="en-US" altLang="ja-JP" dirty="0"/>
          </a:p>
          <a:p>
            <a:r>
              <a:rPr lang="ja-JP" altLang="en-US" dirty="0"/>
              <a:t>住民を強化することによってポッドの攻撃力も相対的に上がるってことだな。</a:t>
            </a:r>
            <a:endParaRPr lang="en-US" altLang="ja-JP" dirty="0"/>
          </a:p>
          <a:p>
            <a:r>
              <a:rPr lang="ja-JP" altLang="en-US" dirty="0"/>
              <a:t>ここをみてみな。</a:t>
            </a:r>
            <a:endParaRPr lang="en-US" altLang="ja-JP" dirty="0"/>
          </a:p>
          <a:p>
            <a:r>
              <a:rPr kumimoji="1" lang="ja-JP" altLang="en-US" dirty="0"/>
              <a:t>このボタンは戦闘に参加させる住民を振り分けることができるんだが、</a:t>
            </a:r>
            <a:endParaRPr kumimoji="1" lang="en-US" altLang="ja-JP" dirty="0"/>
          </a:p>
          <a:p>
            <a:r>
              <a:rPr lang="ja-JP" altLang="en-US" dirty="0"/>
              <a:t>ポッド一つにつき</a:t>
            </a:r>
            <a:r>
              <a:rPr lang="en-US" altLang="ja-JP" dirty="0"/>
              <a:t>100</a:t>
            </a:r>
            <a:r>
              <a:rPr lang="ja-JP" altLang="en-US" dirty="0"/>
              <a:t>人乗せて飛んでいくぜ</a:t>
            </a:r>
            <a:endParaRPr lang="en-US" altLang="ja-JP" dirty="0"/>
          </a:p>
          <a:p>
            <a:r>
              <a:rPr lang="ja-JP" altLang="en-US" dirty="0"/>
              <a:t>もちろん住人の振り分けを行っていない色のポッドは戦闘中に出撃することはできないからそこは要注意だぜ</a:t>
            </a:r>
            <a:r>
              <a:rPr kumimoji="1" lang="ja-JP" altLang="en-US" dirty="0"/>
              <a:t>。</a:t>
            </a:r>
            <a:endParaRPr kumimoji="1" lang="en-US" altLang="ja-JP" dirty="0"/>
          </a:p>
          <a:p>
            <a:r>
              <a:rPr lang="ja-JP" altLang="en-US" dirty="0"/>
              <a:t>よし、好きなように振り割ってみな。</a:t>
            </a:r>
            <a:endParaRPr lang="en-US" altLang="ja-JP" dirty="0"/>
          </a:p>
          <a:p>
            <a:r>
              <a:rPr kumimoji="1" lang="ja-JP" altLang="en-US" dirty="0"/>
              <a:t>割り振り終わったら戻るボタンを押してくれ</a:t>
            </a:r>
            <a:endParaRPr kumimoji="1" lang="en-US" altLang="ja-JP" dirty="0"/>
          </a:p>
          <a:p>
            <a:endParaRPr kumimoji="1" lang="en-US" altLang="ja-JP" dirty="0"/>
          </a:p>
          <a:p>
            <a:r>
              <a:rPr lang="ja-JP" altLang="en-US" dirty="0"/>
              <a:t>次はここをクリックしてみな</a:t>
            </a:r>
            <a:endParaRPr lang="en-US" altLang="ja-JP" dirty="0"/>
          </a:p>
          <a:p>
            <a:endParaRPr lang="en-US" altLang="ja-JP" dirty="0"/>
          </a:p>
        </p:txBody>
      </p:sp>
    </p:spTree>
    <p:extLst>
      <p:ext uri="{BB962C8B-B14F-4D97-AF65-F5344CB8AC3E}">
        <p14:creationId xmlns:p14="http://schemas.microsoft.com/office/powerpoint/2010/main" val="21338615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0533" y="897467"/>
            <a:ext cx="6400800" cy="5909310"/>
          </a:xfrm>
          <a:prstGeom prst="rect">
            <a:avLst/>
          </a:prstGeom>
          <a:noFill/>
        </p:spPr>
        <p:txBody>
          <a:bodyPr wrap="square" rtlCol="0">
            <a:spAutoFit/>
          </a:bodyPr>
          <a:lstStyle/>
          <a:p>
            <a:r>
              <a:rPr lang="ja-JP" altLang="en-US" dirty="0"/>
              <a:t>説明</a:t>
            </a:r>
            <a:r>
              <a:rPr lang="en-US" altLang="ja-JP" dirty="0"/>
              <a:t>3</a:t>
            </a:r>
            <a:r>
              <a:rPr lang="ja-JP" altLang="en-US" dirty="0"/>
              <a:t>の説明</a:t>
            </a:r>
            <a:endParaRPr lang="en-US" altLang="ja-JP" dirty="0"/>
          </a:p>
          <a:p>
            <a:endParaRPr lang="en-US" altLang="ja-JP" dirty="0"/>
          </a:p>
          <a:p>
            <a:r>
              <a:rPr lang="ja-JP" altLang="en-US" dirty="0"/>
              <a:t>ここではミサイルについての情報が見れるぜ。</a:t>
            </a:r>
            <a:endParaRPr lang="en-US" altLang="ja-JP" dirty="0"/>
          </a:p>
          <a:p>
            <a:r>
              <a:rPr lang="ja-JP" altLang="en-US" dirty="0"/>
              <a:t>ミサイルの再生産スピードは</a:t>
            </a:r>
            <a:endParaRPr lang="en-US" altLang="ja-JP" dirty="0"/>
          </a:p>
          <a:p>
            <a:r>
              <a:rPr lang="ja-JP" altLang="en-US" dirty="0"/>
              <a:t>研究員を増やすと早くなっていくぜ。</a:t>
            </a:r>
            <a:endParaRPr lang="en-US" altLang="ja-JP" dirty="0"/>
          </a:p>
          <a:p>
            <a:r>
              <a:rPr lang="ja-JP" altLang="en-US" dirty="0"/>
              <a:t>研究所自体のレベルも上げないと意味はないけどな。</a:t>
            </a:r>
            <a:endParaRPr lang="en-US" altLang="ja-JP" dirty="0"/>
          </a:p>
          <a:p>
            <a:r>
              <a:rPr lang="ja-JP" altLang="en-US" dirty="0"/>
              <a:t>詳しい条件はここに載っているぜ。</a:t>
            </a:r>
            <a:endParaRPr lang="en-US" altLang="ja-JP" dirty="0"/>
          </a:p>
          <a:p>
            <a:r>
              <a:rPr lang="ja-JP" altLang="en-US" dirty="0"/>
              <a:t>じゃあ次だ</a:t>
            </a:r>
            <a:endParaRPr lang="en-US" altLang="ja-JP" dirty="0"/>
          </a:p>
          <a:p>
            <a:r>
              <a:rPr lang="ja-JP" altLang="en-US" dirty="0"/>
              <a:t>次にこのボタンをクリックしてみな。</a:t>
            </a:r>
            <a:endParaRPr lang="en-US" altLang="ja-JP" dirty="0"/>
          </a:p>
          <a:p>
            <a:endParaRPr lang="en-US" altLang="ja-JP" dirty="0"/>
          </a:p>
          <a:p>
            <a:r>
              <a:rPr lang="ja-JP" altLang="en-US" dirty="0"/>
              <a:t>説明</a:t>
            </a:r>
            <a:r>
              <a:rPr lang="en-US" altLang="ja-JP" dirty="0"/>
              <a:t>4</a:t>
            </a:r>
            <a:r>
              <a:rPr lang="ja-JP" altLang="en-US" dirty="0"/>
              <a:t>の説明</a:t>
            </a:r>
            <a:endParaRPr lang="en-US" altLang="ja-JP" dirty="0"/>
          </a:p>
          <a:p>
            <a:endParaRPr lang="en-US" altLang="ja-JP" dirty="0"/>
          </a:p>
          <a:p>
            <a:r>
              <a:rPr lang="ja-JP" altLang="en-US" dirty="0"/>
              <a:t>ここでは武器やポッドを作ることができるぜ。</a:t>
            </a:r>
            <a:endParaRPr lang="en-US" altLang="ja-JP" dirty="0"/>
          </a:p>
          <a:p>
            <a:r>
              <a:rPr lang="ja-JP" altLang="en-US" dirty="0"/>
              <a:t>今は資材が何もないから何も作ることはできないが、</a:t>
            </a:r>
            <a:endParaRPr lang="en-US" altLang="ja-JP" dirty="0"/>
          </a:p>
          <a:p>
            <a:r>
              <a:rPr lang="ja-JP" altLang="en-US" dirty="0"/>
              <a:t>作るときには研究員と資材が必要だぜ。</a:t>
            </a:r>
            <a:endParaRPr lang="en-US" altLang="ja-JP" dirty="0"/>
          </a:p>
          <a:p>
            <a:r>
              <a:rPr lang="ja-JP" altLang="en-US" dirty="0"/>
              <a:t>制作時に研究員は減らないから安心しな</a:t>
            </a:r>
            <a:endParaRPr lang="en-US" altLang="ja-JP" dirty="0"/>
          </a:p>
          <a:p>
            <a:r>
              <a:rPr lang="ja-JP" altLang="en-US" dirty="0"/>
              <a:t>武器を作成すると、その色に応じたポッドの攻撃力が上がるぜ</a:t>
            </a:r>
            <a:endParaRPr lang="en-US" altLang="ja-JP" dirty="0"/>
          </a:p>
          <a:p>
            <a:r>
              <a:rPr lang="ja-JP" altLang="en-US" dirty="0"/>
              <a:t>ポッドを作成すると、ポッドの耐久力があがるぜ</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kumimoji="1" lang="ja-JP" altLang="en-US" dirty="0"/>
          </a:p>
        </p:txBody>
      </p:sp>
    </p:spTree>
    <p:extLst>
      <p:ext uri="{BB962C8B-B14F-4D97-AF65-F5344CB8AC3E}">
        <p14:creationId xmlns:p14="http://schemas.microsoft.com/office/powerpoint/2010/main" val="2448612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チュートリアル概要</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a:t>矢印を出しているときは矢印で出されている場所以外はクリックなどをさせない、基本的には説明時、チュートリアルの内容以外の意図しない操作はさせないようにする</a:t>
            </a:r>
            <a:endParaRPr kumimoji="1" lang="en-US" altLang="ja-JP" dirty="0"/>
          </a:p>
          <a:p>
            <a:r>
              <a:rPr lang="ja-JP" altLang="en-US" dirty="0"/>
              <a:t>矢印はアニメーションをつける　（上下に揺れるや左右に揺れるアニメーション）</a:t>
            </a:r>
            <a:endParaRPr lang="en-US" altLang="ja-JP" dirty="0"/>
          </a:p>
          <a:p>
            <a:r>
              <a:rPr kumimoji="1" lang="ja-JP" altLang="en-US" dirty="0"/>
              <a:t>矢印の消すタイミングはクリックが必要になったときや、その説明が終了したタイミングで消す</a:t>
            </a:r>
            <a:endParaRPr kumimoji="1" lang="en-US" altLang="ja-JP" dirty="0"/>
          </a:p>
          <a:p>
            <a:r>
              <a:rPr lang="ja-JP" altLang="en-US" dirty="0"/>
              <a:t>○○はプレイヤーに入力してもらった名前</a:t>
            </a:r>
            <a:endParaRPr kumimoji="1" lang="ja-JP" altLang="en-US" dirty="0"/>
          </a:p>
        </p:txBody>
      </p:sp>
    </p:spTree>
    <p:extLst>
      <p:ext uri="{BB962C8B-B14F-4D97-AF65-F5344CB8AC3E}">
        <p14:creationId xmlns:p14="http://schemas.microsoft.com/office/powerpoint/2010/main" val="1233732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232400" cy="5355312"/>
          </a:xfrm>
          <a:prstGeom prst="rect">
            <a:avLst/>
          </a:prstGeom>
          <a:noFill/>
        </p:spPr>
        <p:txBody>
          <a:bodyPr wrap="square" rtlCol="0">
            <a:spAutoFit/>
          </a:bodyPr>
          <a:lstStyle/>
          <a:p>
            <a:r>
              <a:rPr kumimoji="1" lang="ja-JP" altLang="en-US" dirty="0"/>
              <a:t>説明６の説明</a:t>
            </a:r>
            <a:endParaRPr kumimoji="1" lang="en-US" altLang="ja-JP" dirty="0"/>
          </a:p>
          <a:p>
            <a:endParaRPr lang="en-US" altLang="ja-JP" dirty="0"/>
          </a:p>
          <a:p>
            <a:r>
              <a:rPr kumimoji="1" lang="ja-JP" altLang="en-US" dirty="0"/>
              <a:t>ここは倉庫だぜ。</a:t>
            </a:r>
            <a:endParaRPr kumimoji="1" lang="en-US" altLang="ja-JP" dirty="0"/>
          </a:p>
          <a:p>
            <a:r>
              <a:rPr lang="ja-JP" altLang="en-US" dirty="0"/>
              <a:t>いろいろな情報が見れるからな。</a:t>
            </a:r>
            <a:endParaRPr lang="en-US" altLang="ja-JP" dirty="0"/>
          </a:p>
          <a:p>
            <a:r>
              <a:rPr lang="ja-JP" altLang="en-US" dirty="0"/>
              <a:t>まずはここをクリックしてみな。</a:t>
            </a:r>
            <a:endParaRPr lang="en-US" altLang="ja-JP" dirty="0"/>
          </a:p>
          <a:p>
            <a:endParaRPr kumimoji="1" lang="en-US" altLang="ja-JP" dirty="0"/>
          </a:p>
          <a:p>
            <a:endParaRPr kumimoji="1" lang="en-US" altLang="ja-JP" dirty="0"/>
          </a:p>
          <a:p>
            <a:r>
              <a:rPr lang="ja-JP" altLang="en-US" dirty="0"/>
              <a:t>説明８の説明</a:t>
            </a:r>
            <a:endParaRPr lang="en-US" altLang="ja-JP" dirty="0"/>
          </a:p>
          <a:p>
            <a:endParaRPr kumimoji="1" lang="en-US" altLang="ja-JP" dirty="0"/>
          </a:p>
          <a:p>
            <a:r>
              <a:rPr lang="ja-JP" altLang="en-US" dirty="0"/>
              <a:t>ここでは兵舎と研究所で割り振った住民と</a:t>
            </a:r>
            <a:endParaRPr lang="en-US" altLang="ja-JP" dirty="0"/>
          </a:p>
          <a:p>
            <a:r>
              <a:rPr lang="ja-JP" altLang="en-US" dirty="0"/>
              <a:t>割り振られていない住民の数が確認できるぞ。</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kumimoji="1" lang="en-US" altLang="ja-JP" dirty="0"/>
          </a:p>
          <a:p>
            <a:r>
              <a:rPr lang="ja-JP" altLang="en-US" dirty="0"/>
              <a:t>説明</a:t>
            </a:r>
            <a:r>
              <a:rPr lang="en-US" altLang="ja-JP" dirty="0"/>
              <a:t>10</a:t>
            </a:r>
            <a:r>
              <a:rPr lang="ja-JP" altLang="en-US" dirty="0"/>
              <a:t>の説明</a:t>
            </a:r>
            <a:endParaRPr lang="en-US" altLang="ja-JP" dirty="0"/>
          </a:p>
          <a:p>
            <a:endParaRPr kumimoji="1" lang="en-US" altLang="ja-JP" dirty="0"/>
          </a:p>
          <a:p>
            <a:r>
              <a:rPr kumimoji="1" lang="ja-JP" altLang="en-US" dirty="0"/>
              <a:t>ここでは現在装備している装備とポッドが確認できる。</a:t>
            </a:r>
            <a:endParaRPr kumimoji="1" lang="en-US" altLang="ja-JP" dirty="0"/>
          </a:p>
          <a:p>
            <a:r>
              <a:rPr lang="ja-JP" altLang="en-US" dirty="0"/>
              <a:t>よし一旦戻ろう。</a:t>
            </a:r>
            <a:endParaRPr kumimoji="1" lang="en-US" altLang="ja-JP" dirty="0"/>
          </a:p>
          <a:p>
            <a:endParaRPr kumimoji="1" lang="en-US" altLang="ja-JP" dirty="0"/>
          </a:p>
        </p:txBody>
      </p:sp>
      <p:sp>
        <p:nvSpPr>
          <p:cNvPr id="5" name="テキスト ボックス 4"/>
          <p:cNvSpPr txBox="1"/>
          <p:nvPr/>
        </p:nvSpPr>
        <p:spPr>
          <a:xfrm>
            <a:off x="6235700" y="0"/>
            <a:ext cx="5816600" cy="4247317"/>
          </a:xfrm>
          <a:prstGeom prst="rect">
            <a:avLst/>
          </a:prstGeom>
          <a:noFill/>
        </p:spPr>
        <p:txBody>
          <a:bodyPr wrap="square" rtlCol="0">
            <a:spAutoFit/>
          </a:bodyPr>
          <a:lstStyle/>
          <a:p>
            <a:r>
              <a:rPr lang="ja-JP" altLang="en-US" dirty="0"/>
              <a:t>説明７の説明</a:t>
            </a:r>
            <a:endParaRPr lang="en-US" altLang="ja-JP" dirty="0"/>
          </a:p>
          <a:p>
            <a:endParaRPr kumimoji="1" lang="en-US" altLang="ja-JP" dirty="0"/>
          </a:p>
          <a:p>
            <a:r>
              <a:rPr lang="ja-JP" altLang="en-US" dirty="0"/>
              <a:t>ここでは現在持っている素材を見れるぜ。</a:t>
            </a:r>
            <a:endParaRPr lang="en-US" altLang="ja-JP" dirty="0"/>
          </a:p>
          <a:p>
            <a:r>
              <a:rPr kumimoji="1" lang="ja-JP" altLang="en-US" dirty="0"/>
              <a:t>今は何もないが敵の惑星を捕食するとふえるからな。</a:t>
            </a:r>
            <a:endParaRPr kumimoji="1"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lang="en-US" altLang="ja-JP" dirty="0"/>
          </a:p>
          <a:p>
            <a:r>
              <a:rPr kumimoji="1" lang="ja-JP" altLang="en-US" dirty="0"/>
              <a:t>説明</a:t>
            </a:r>
            <a:r>
              <a:rPr kumimoji="1" lang="en-US" altLang="ja-JP" dirty="0"/>
              <a:t>9</a:t>
            </a:r>
            <a:r>
              <a:rPr kumimoji="1" lang="ja-JP" altLang="en-US" dirty="0"/>
              <a:t>の説明</a:t>
            </a:r>
            <a:endParaRPr kumimoji="1" lang="en-US" altLang="ja-JP" dirty="0"/>
          </a:p>
          <a:p>
            <a:endParaRPr lang="en-US" altLang="ja-JP" dirty="0"/>
          </a:p>
          <a:p>
            <a:r>
              <a:rPr kumimoji="1" lang="ja-JP" altLang="en-US" dirty="0"/>
              <a:t>ここでは現在取得しているスペシャル技の効果などを詳しく確認できるぜ。</a:t>
            </a:r>
            <a:endParaRPr kumimoji="1" lang="en-US" altLang="ja-JP" dirty="0"/>
          </a:p>
          <a:p>
            <a:r>
              <a:rPr lang="ja-JP" altLang="en-US" dirty="0"/>
              <a:t>装備中のスペシャル技はアイコンが明るくなるぜ。</a:t>
            </a:r>
            <a:endParaRPr lang="en-US" altLang="ja-JP" dirty="0"/>
          </a:p>
          <a:p>
            <a:r>
              <a:rPr lang="ja-JP" altLang="en-US" dirty="0"/>
              <a:t>まだ持っていない技は黒く表示されるからな。</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p:txBody>
      </p:sp>
      <p:sp>
        <p:nvSpPr>
          <p:cNvPr id="2" name="テキスト ボックス 1"/>
          <p:cNvSpPr txBox="1"/>
          <p:nvPr/>
        </p:nvSpPr>
        <p:spPr>
          <a:xfrm>
            <a:off x="5935133" y="5767260"/>
            <a:ext cx="6417733" cy="646331"/>
          </a:xfrm>
          <a:prstGeom prst="rect">
            <a:avLst/>
          </a:prstGeom>
          <a:noFill/>
        </p:spPr>
        <p:txBody>
          <a:bodyPr wrap="square" rtlCol="0">
            <a:spAutoFit/>
          </a:bodyPr>
          <a:lstStyle/>
          <a:p>
            <a:r>
              <a:rPr kumimoji="1" lang="ja-JP" altLang="en-US" dirty="0"/>
              <a:t>よしこれで育成についての説明は終了だぜ</a:t>
            </a:r>
            <a:endParaRPr kumimoji="1" lang="en-US" altLang="ja-JP" dirty="0"/>
          </a:p>
          <a:p>
            <a:r>
              <a:rPr lang="ja-JP" altLang="en-US" dirty="0"/>
              <a:t>さて準備もだいぶ整ったし戦いに行くか</a:t>
            </a:r>
            <a:endParaRPr kumimoji="1" lang="ja-JP" altLang="en-US" dirty="0"/>
          </a:p>
        </p:txBody>
      </p:sp>
      <p:sp>
        <p:nvSpPr>
          <p:cNvPr id="3" name="テキスト ボックス 2"/>
          <p:cNvSpPr txBox="1"/>
          <p:nvPr/>
        </p:nvSpPr>
        <p:spPr>
          <a:xfrm>
            <a:off x="0" y="5490261"/>
            <a:ext cx="3499945" cy="1200329"/>
          </a:xfrm>
          <a:prstGeom prst="rect">
            <a:avLst/>
          </a:prstGeom>
          <a:noFill/>
        </p:spPr>
        <p:txBody>
          <a:bodyPr wrap="square" rtlCol="0">
            <a:spAutoFit/>
          </a:bodyPr>
          <a:lstStyle/>
          <a:p>
            <a:r>
              <a:rPr kumimoji="1" lang="ja-JP" altLang="en-US" dirty="0"/>
              <a:t>説明</a:t>
            </a:r>
            <a:r>
              <a:rPr kumimoji="1" lang="en-US" altLang="ja-JP" dirty="0"/>
              <a:t>11</a:t>
            </a:r>
          </a:p>
          <a:p>
            <a:r>
              <a:rPr kumimoji="1" lang="ja-JP" altLang="en-US" dirty="0"/>
              <a:t>これは補足なんだが</a:t>
            </a:r>
            <a:endParaRPr kumimoji="1" lang="en-US" altLang="ja-JP" dirty="0"/>
          </a:p>
          <a:p>
            <a:r>
              <a:rPr kumimoji="1" lang="ja-JP" altLang="en-US" dirty="0"/>
              <a:t>研究所や兵舎を一定まで育てると惑星が発展していくからな</a:t>
            </a:r>
          </a:p>
        </p:txBody>
      </p:sp>
    </p:spTree>
    <p:extLst>
      <p:ext uri="{BB962C8B-B14F-4D97-AF65-F5344CB8AC3E}">
        <p14:creationId xmlns:p14="http://schemas.microsoft.com/office/powerpoint/2010/main" val="25755478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fontScale="90000"/>
          </a:bodyPr>
          <a:lstStyle/>
          <a:p>
            <a:pPr algn="ctr"/>
            <a:r>
              <a:rPr lang="ja-JP" altLang="en-US" sz="8800" dirty="0"/>
              <a:t>戦闘終了後</a:t>
            </a:r>
            <a:r>
              <a:rPr lang="en-US" altLang="ja-JP" sz="8800" dirty="0"/>
              <a:t/>
            </a:r>
            <a:br>
              <a:rPr lang="en-US" altLang="ja-JP" sz="8800" dirty="0"/>
            </a:br>
            <a:r>
              <a:rPr lang="ja-JP" altLang="en-US" sz="8800" dirty="0"/>
              <a:t>再度戦闘準備画面に入った時</a:t>
            </a:r>
            <a:r>
              <a:rPr kumimoji="1" lang="ja-JP" altLang="en-US" sz="8800" dirty="0"/>
              <a:t>の説明</a:t>
            </a:r>
          </a:p>
        </p:txBody>
      </p:sp>
    </p:spTree>
    <p:extLst>
      <p:ext uri="{BB962C8B-B14F-4D97-AF65-F5344CB8AC3E}">
        <p14:creationId xmlns:p14="http://schemas.microsoft.com/office/powerpoint/2010/main" val="620350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4" name="正方形/長方形 3">
            <a:extLst>
              <a:ext uri="{FF2B5EF4-FFF2-40B4-BE49-F238E27FC236}">
                <a16:creationId xmlns="" xmlns:a16="http://schemas.microsoft.com/office/drawing/2014/main" id="{7794E20B-81D7-49DF-9400-C728486C555C}"/>
              </a:ext>
            </a:extLst>
          </p:cNvPr>
          <p:cNvSpPr/>
          <p:nvPr/>
        </p:nvSpPr>
        <p:spPr>
          <a:xfrm>
            <a:off x="1472974" y="494638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今からスペシャル技の装備の仕方について教えるぜ</a:t>
            </a:r>
            <a:endParaRPr kumimoji="1" lang="ja-JP" altLang="en-US" dirty="0">
              <a:solidFill>
                <a:schemeClr val="tx1"/>
              </a:solidFill>
              <a:latin typeface="+mn-ea"/>
            </a:endParaRPr>
          </a:p>
        </p:txBody>
      </p:sp>
      <p:grpSp>
        <p:nvGrpSpPr>
          <p:cNvPr id="5" name="グループ化 4">
            <a:extLst>
              <a:ext uri="{FF2B5EF4-FFF2-40B4-BE49-F238E27FC236}">
                <a16:creationId xmlns="" xmlns:a16="http://schemas.microsoft.com/office/drawing/2014/main" id="{E4D1DD35-A883-453B-9BAB-ACD2142AE582}"/>
              </a:ext>
            </a:extLst>
          </p:cNvPr>
          <p:cNvGrpSpPr/>
          <p:nvPr/>
        </p:nvGrpSpPr>
        <p:grpSpPr>
          <a:xfrm>
            <a:off x="1472974" y="4426684"/>
            <a:ext cx="1263852" cy="1865871"/>
            <a:chOff x="1155700" y="3376465"/>
            <a:chExt cx="1447800" cy="2605235"/>
          </a:xfrm>
        </p:grpSpPr>
        <p:sp>
          <p:nvSpPr>
            <p:cNvPr id="6" name="円/楕円 4">
              <a:extLst>
                <a:ext uri="{FF2B5EF4-FFF2-40B4-BE49-F238E27FC236}">
                  <a16:creationId xmlns="" xmlns:a16="http://schemas.microsoft.com/office/drawing/2014/main"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a:extLst>
                <a:ext uri="{FF2B5EF4-FFF2-40B4-BE49-F238E27FC236}">
                  <a16:creationId xmlns="" xmlns:a16="http://schemas.microsoft.com/office/drawing/2014/main"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7193397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7950200" cy="2031325"/>
          </a:xfrm>
          <a:prstGeom prst="rect">
            <a:avLst/>
          </a:prstGeom>
          <a:noFill/>
        </p:spPr>
        <p:txBody>
          <a:bodyPr wrap="square" rtlCol="0">
            <a:spAutoFit/>
          </a:bodyPr>
          <a:lstStyle/>
          <a:p>
            <a:r>
              <a:rPr lang="ja-JP" altLang="en-US" dirty="0"/>
              <a:t>よう、下のところを見てみな。</a:t>
            </a:r>
            <a:endParaRPr lang="en-US" altLang="ja-JP" dirty="0"/>
          </a:p>
          <a:p>
            <a:r>
              <a:rPr lang="ja-JP" altLang="en-US" dirty="0"/>
              <a:t>さっきまでなかった物が増えているだろ</a:t>
            </a:r>
            <a:endParaRPr lang="en-US" altLang="ja-JP" dirty="0"/>
          </a:p>
          <a:p>
            <a:r>
              <a:rPr lang="ja-JP" altLang="en-US" dirty="0"/>
              <a:t>ここでスペシャル技の装備ができるぜ</a:t>
            </a:r>
            <a:endParaRPr lang="en-US" altLang="ja-JP" dirty="0"/>
          </a:p>
          <a:p>
            <a:r>
              <a:rPr lang="ja-JP" altLang="en-US" dirty="0"/>
              <a:t>試しにリミットブレイクって書いてあるところをクリックしてみな</a:t>
            </a:r>
            <a:endParaRPr lang="en-US" altLang="ja-JP" dirty="0"/>
          </a:p>
          <a:p>
            <a:r>
              <a:rPr lang="ja-JP" altLang="en-US" dirty="0"/>
              <a:t>リミットブレイクってやつが光った</a:t>
            </a:r>
            <a:r>
              <a:rPr lang="ja-JP" altLang="en-US" dirty="0" err="1"/>
              <a:t>ろ</a:t>
            </a:r>
            <a:r>
              <a:rPr lang="ja-JP" altLang="en-US" dirty="0"/>
              <a:t>？</a:t>
            </a:r>
            <a:endParaRPr lang="en-US" altLang="ja-JP" dirty="0"/>
          </a:p>
          <a:p>
            <a:r>
              <a:rPr lang="ja-JP" altLang="en-US" dirty="0"/>
              <a:t>これが今装備しているってことだ</a:t>
            </a:r>
            <a:endParaRPr lang="en-US" altLang="ja-JP" dirty="0"/>
          </a:p>
          <a:p>
            <a:r>
              <a:rPr lang="ja-JP" altLang="en-US" dirty="0"/>
              <a:t>今はまだ一つしかスペシャル技がないが敵を食べることで増えていくからな。</a:t>
            </a:r>
            <a:endParaRPr lang="en-US" altLang="ja-JP" dirty="0"/>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a:t>スペシャル技の説明</a:t>
            </a:r>
            <a:endParaRPr kumimoji="1" lang="ja-JP" altLang="en-US" dirty="0"/>
          </a:p>
        </p:txBody>
      </p:sp>
      <p:sp>
        <p:nvSpPr>
          <p:cNvPr id="6" name="テキスト ボックス 5"/>
          <p:cNvSpPr txBox="1"/>
          <p:nvPr/>
        </p:nvSpPr>
        <p:spPr>
          <a:xfrm>
            <a:off x="571500" y="4472450"/>
            <a:ext cx="7950200" cy="646331"/>
          </a:xfrm>
          <a:prstGeom prst="rect">
            <a:avLst/>
          </a:prstGeom>
          <a:noFill/>
        </p:spPr>
        <p:txBody>
          <a:bodyPr wrap="square" rtlCol="0">
            <a:spAutoFit/>
          </a:bodyPr>
          <a:lstStyle/>
          <a:p>
            <a:r>
              <a:rPr lang="ja-JP" altLang="en-US" dirty="0"/>
              <a:t>ここからは、○○が戦いたい惑星を選んで戦うんだ。</a:t>
            </a:r>
            <a:endParaRPr lang="en-US" altLang="ja-JP" dirty="0"/>
          </a:p>
          <a:p>
            <a:r>
              <a:rPr lang="ja-JP" altLang="en-US" dirty="0"/>
              <a:t>戦いたい相手をクリックすると戦うか選べるぜ</a:t>
            </a:r>
            <a:endParaRPr lang="en-US" altLang="ja-JP" dirty="0"/>
          </a:p>
        </p:txBody>
      </p:sp>
      <p:cxnSp>
        <p:nvCxnSpPr>
          <p:cNvPr id="4" name="直線コネクタ 3"/>
          <p:cNvCxnSpPr/>
          <p:nvPr/>
        </p:nvCxnSpPr>
        <p:spPr>
          <a:xfrm flipV="1">
            <a:off x="571500" y="2438400"/>
            <a:ext cx="7031567" cy="1693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4078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a:bodyPr>
          <a:lstStyle/>
          <a:p>
            <a:pPr algn="ctr"/>
            <a:r>
              <a:rPr lang="ja-JP" altLang="en-US" sz="8800" dirty="0"/>
              <a:t>二回目の戦闘画面に入った時</a:t>
            </a:r>
            <a:r>
              <a:rPr kumimoji="1" lang="ja-JP" altLang="en-US" sz="8800" dirty="0"/>
              <a:t>の説明</a:t>
            </a:r>
          </a:p>
        </p:txBody>
      </p:sp>
    </p:spTree>
    <p:extLst>
      <p:ext uri="{BB962C8B-B14F-4D97-AF65-F5344CB8AC3E}">
        <p14:creationId xmlns:p14="http://schemas.microsoft.com/office/powerpoint/2010/main" val="7593162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0625" y="358775"/>
            <a:ext cx="10058400" cy="5832181"/>
          </a:xfrm>
          <a:prstGeom prst="rect">
            <a:avLst/>
          </a:prstGeom>
        </p:spPr>
      </p:pic>
      <p:sp>
        <p:nvSpPr>
          <p:cNvPr id="5" name="正方形/長方形 4">
            <a:extLst>
              <a:ext uri="{FF2B5EF4-FFF2-40B4-BE49-F238E27FC236}">
                <a16:creationId xmlns="" xmlns:a16="http://schemas.microsoft.com/office/drawing/2014/main" id="{7794E20B-81D7-49DF-9400-C728486C555C}"/>
              </a:ext>
            </a:extLst>
          </p:cNvPr>
          <p:cNvSpPr/>
          <p:nvPr/>
        </p:nvSpPr>
        <p:spPr>
          <a:xfrm>
            <a:off x="1942874" y="4844785"/>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今からスペシャル技の発動の仕方について教えるぜ</a:t>
            </a:r>
            <a:endParaRPr kumimoji="1" lang="ja-JP" altLang="en-US" dirty="0">
              <a:solidFill>
                <a:schemeClr val="tx1"/>
              </a:solidFill>
              <a:latin typeface="+mn-ea"/>
            </a:endParaRPr>
          </a:p>
        </p:txBody>
      </p:sp>
      <p:grpSp>
        <p:nvGrpSpPr>
          <p:cNvPr id="6" name="グループ化 5">
            <a:extLst>
              <a:ext uri="{FF2B5EF4-FFF2-40B4-BE49-F238E27FC236}">
                <a16:creationId xmlns="" xmlns:a16="http://schemas.microsoft.com/office/drawing/2014/main" id="{E4D1DD35-A883-453B-9BAB-ACD2142AE582}"/>
              </a:ext>
            </a:extLst>
          </p:cNvPr>
          <p:cNvGrpSpPr/>
          <p:nvPr/>
        </p:nvGrpSpPr>
        <p:grpSpPr>
          <a:xfrm>
            <a:off x="1942874" y="4325085"/>
            <a:ext cx="1263852" cy="1865871"/>
            <a:chOff x="1155700" y="3376465"/>
            <a:chExt cx="1447800" cy="2605235"/>
          </a:xfrm>
        </p:grpSpPr>
        <p:sp>
          <p:nvSpPr>
            <p:cNvPr id="7" name="円/楕円 4">
              <a:extLst>
                <a:ext uri="{FF2B5EF4-FFF2-40B4-BE49-F238E27FC236}">
                  <a16:creationId xmlns="" xmlns:a16="http://schemas.microsoft.com/office/drawing/2014/main"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 xmlns:a16="http://schemas.microsoft.com/office/drawing/2014/main"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31496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908300" y="2032000"/>
            <a:ext cx="5842000" cy="1754326"/>
          </a:xfrm>
          <a:prstGeom prst="rect">
            <a:avLst/>
          </a:prstGeom>
          <a:noFill/>
        </p:spPr>
        <p:txBody>
          <a:bodyPr wrap="square" rtlCol="0">
            <a:spAutoFit/>
          </a:bodyPr>
          <a:lstStyle/>
          <a:p>
            <a:r>
              <a:rPr kumimoji="1" lang="ja-JP" altLang="en-US" dirty="0"/>
              <a:t>これからスペシャル技の発動の仕方を教えるぜ</a:t>
            </a:r>
            <a:endParaRPr kumimoji="1" lang="en-US" altLang="ja-JP" dirty="0"/>
          </a:p>
          <a:p>
            <a:r>
              <a:rPr lang="ja-JP" altLang="en-US" dirty="0"/>
              <a:t>発動は簡単！</a:t>
            </a:r>
            <a:endParaRPr lang="en-US" altLang="ja-JP" dirty="0"/>
          </a:p>
          <a:p>
            <a:r>
              <a:rPr kumimoji="1" lang="ja-JP" altLang="en-US" dirty="0"/>
              <a:t>上の矢印が示しているところを押すだけだぜ</a:t>
            </a:r>
            <a:endParaRPr kumimoji="1" lang="en-US" altLang="ja-JP" dirty="0"/>
          </a:p>
          <a:p>
            <a:r>
              <a:rPr lang="ja-JP" altLang="en-US" dirty="0"/>
              <a:t>ただし戦闘中に一回しか発動することができねぇから発動タイミングを見極めな</a:t>
            </a:r>
            <a:endParaRPr lang="en-US" altLang="ja-JP" dirty="0"/>
          </a:p>
          <a:p>
            <a:r>
              <a:rPr lang="ja-JP" altLang="en-US" dirty="0"/>
              <a:t>あ、そうそうスペシャル技は</a:t>
            </a:r>
            <a:r>
              <a:rPr lang="en-US" altLang="ja-JP" dirty="0"/>
              <a:t>S</a:t>
            </a:r>
            <a:r>
              <a:rPr lang="ja-JP" altLang="en-US" dirty="0"/>
              <a:t>キーでも発動できるからな</a:t>
            </a:r>
            <a:endParaRPr lang="en-US" altLang="ja-JP" dirty="0"/>
          </a:p>
        </p:txBody>
      </p:sp>
      <p:sp>
        <p:nvSpPr>
          <p:cNvPr id="3" name="テキスト ボックス 2"/>
          <p:cNvSpPr txBox="1"/>
          <p:nvPr/>
        </p:nvSpPr>
        <p:spPr>
          <a:xfrm>
            <a:off x="1447800" y="469900"/>
            <a:ext cx="4495800" cy="369332"/>
          </a:xfrm>
          <a:prstGeom prst="rect">
            <a:avLst/>
          </a:prstGeom>
          <a:noFill/>
        </p:spPr>
        <p:txBody>
          <a:bodyPr wrap="square" rtlCol="0">
            <a:spAutoFit/>
          </a:bodyPr>
          <a:lstStyle/>
          <a:p>
            <a:r>
              <a:rPr kumimoji="1" lang="ja-JP" altLang="en-US" dirty="0"/>
              <a:t>戦闘時スペシャル技に関しての住人の台詞</a:t>
            </a:r>
          </a:p>
        </p:txBody>
      </p:sp>
    </p:spTree>
    <p:extLst>
      <p:ext uri="{BB962C8B-B14F-4D97-AF65-F5344CB8AC3E}">
        <p14:creationId xmlns:p14="http://schemas.microsoft.com/office/powerpoint/2010/main" val="20264742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9000" y="990600"/>
            <a:ext cx="7162800" cy="369332"/>
          </a:xfrm>
          <a:prstGeom prst="rect">
            <a:avLst/>
          </a:prstGeom>
          <a:noFill/>
        </p:spPr>
        <p:txBody>
          <a:bodyPr wrap="square" rtlCol="0">
            <a:spAutoFit/>
          </a:bodyPr>
          <a:lstStyle/>
          <a:p>
            <a:r>
              <a:rPr kumimoji="1" lang="ja-JP" altLang="en-US" dirty="0"/>
              <a:t>エンディング</a:t>
            </a:r>
            <a:endParaRPr kumimoji="1" lang="en-US" altLang="ja-JP" dirty="0"/>
          </a:p>
        </p:txBody>
      </p:sp>
      <p:sp>
        <p:nvSpPr>
          <p:cNvPr id="3" name="テキスト ボックス 2"/>
          <p:cNvSpPr txBox="1"/>
          <p:nvPr/>
        </p:nvSpPr>
        <p:spPr>
          <a:xfrm>
            <a:off x="1676400" y="2146300"/>
            <a:ext cx="4902200" cy="736600"/>
          </a:xfrm>
          <a:prstGeom prst="rect">
            <a:avLst/>
          </a:prstGeom>
          <a:noFill/>
        </p:spPr>
        <p:txBody>
          <a:bodyPr wrap="square" rtlCol="0">
            <a:spAutoFit/>
          </a:bodyPr>
          <a:lstStyle/>
          <a:p>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8600" y="1463675"/>
            <a:ext cx="7823200" cy="4536141"/>
          </a:xfrm>
          <a:prstGeom prst="rect">
            <a:avLst/>
          </a:prstGeom>
        </p:spPr>
      </p:pic>
    </p:spTree>
    <p:extLst>
      <p:ext uri="{BB962C8B-B14F-4D97-AF65-F5344CB8AC3E}">
        <p14:creationId xmlns:p14="http://schemas.microsoft.com/office/powerpoint/2010/main" val="5253798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542540" y="1550432"/>
            <a:ext cx="8481060" cy="1477328"/>
          </a:xfrm>
          <a:prstGeom prst="rect">
            <a:avLst/>
          </a:prstGeom>
          <a:noFill/>
        </p:spPr>
        <p:txBody>
          <a:bodyPr wrap="square" rtlCol="0">
            <a:spAutoFit/>
          </a:bodyPr>
          <a:lstStyle/>
          <a:p>
            <a:r>
              <a:rPr lang="ja-JP" altLang="en-US" dirty="0"/>
              <a:t>生まれたてだった小さな惑星は成長し、強大な惑星を倒すことに成功した。</a:t>
            </a:r>
            <a:endParaRPr lang="en-US" altLang="ja-JP" dirty="0"/>
          </a:p>
          <a:p>
            <a:r>
              <a:rPr lang="ja-JP" altLang="en-US" dirty="0"/>
              <a:t>銀河最大の強大な惑星を捕食したことにより</a:t>
            </a:r>
            <a:endParaRPr lang="en-US" altLang="ja-JP" dirty="0"/>
          </a:p>
          <a:p>
            <a:r>
              <a:rPr lang="ja-JP" altLang="en-US" dirty="0"/>
              <a:t>○○星が最大の惑星になり負けなしに</a:t>
            </a:r>
            <a:r>
              <a:rPr lang="ja-JP" altLang="en-US" dirty="0" smtClean="0"/>
              <a:t>なった。</a:t>
            </a:r>
            <a:endParaRPr lang="en-US" altLang="ja-JP" dirty="0"/>
          </a:p>
          <a:p>
            <a:r>
              <a:rPr lang="ja-JP" altLang="en-US" dirty="0"/>
              <a:t>○○星の住人たちは三日三晩祭りを</a:t>
            </a:r>
            <a:r>
              <a:rPr lang="ja-JP" altLang="en-US" dirty="0" smtClean="0"/>
              <a:t>し、盛大</a:t>
            </a:r>
            <a:r>
              <a:rPr lang="ja-JP" altLang="en-US" dirty="0"/>
              <a:t>に最高の惑星になったことを喜んだ</a:t>
            </a:r>
            <a:endParaRPr lang="en-US" altLang="ja-JP" dirty="0"/>
          </a:p>
          <a:p>
            <a:pPr algn="ctr"/>
            <a:r>
              <a:rPr lang="en-US" altLang="ja-JP" dirty="0"/>
              <a:t>Thank you for playing!!</a:t>
            </a:r>
            <a:r>
              <a:rPr lang="ja-JP" altLang="en-US" dirty="0"/>
              <a:t>☆</a:t>
            </a:r>
            <a:endParaRPr lang="en-US" altLang="ja-JP" dirty="0"/>
          </a:p>
        </p:txBody>
      </p:sp>
      <p:sp>
        <p:nvSpPr>
          <p:cNvPr id="3" name="テキスト ボックス 2"/>
          <p:cNvSpPr txBox="1"/>
          <p:nvPr/>
        </p:nvSpPr>
        <p:spPr>
          <a:xfrm>
            <a:off x="5156200" y="1181100"/>
            <a:ext cx="1866900" cy="369332"/>
          </a:xfrm>
          <a:prstGeom prst="rect">
            <a:avLst/>
          </a:prstGeom>
          <a:noFill/>
        </p:spPr>
        <p:txBody>
          <a:bodyPr wrap="square" rtlCol="0">
            <a:spAutoFit/>
          </a:bodyPr>
          <a:lstStyle/>
          <a:p>
            <a:r>
              <a:rPr kumimoji="1" lang="en-US" altLang="ja-JP" dirty="0"/>
              <a:t>Congratulations!</a:t>
            </a:r>
            <a:endParaRPr kumimoji="1" lang="ja-JP" altLang="en-US" dirty="0"/>
          </a:p>
        </p:txBody>
      </p:sp>
      <p:sp>
        <p:nvSpPr>
          <p:cNvPr id="4" name="テキスト ボックス 3">
            <a:extLst>
              <a:ext uri="{FF2B5EF4-FFF2-40B4-BE49-F238E27FC236}">
                <a16:creationId xmlns="" xmlns:a16="http://schemas.microsoft.com/office/drawing/2014/main" id="{131D8AB5-F129-4E40-85C6-DAB3676F0539}"/>
              </a:ext>
            </a:extLst>
          </p:cNvPr>
          <p:cNvSpPr txBox="1"/>
          <p:nvPr/>
        </p:nvSpPr>
        <p:spPr>
          <a:xfrm>
            <a:off x="873760" y="284480"/>
            <a:ext cx="2255520" cy="369332"/>
          </a:xfrm>
          <a:prstGeom prst="rect">
            <a:avLst/>
          </a:prstGeom>
          <a:noFill/>
        </p:spPr>
        <p:txBody>
          <a:bodyPr wrap="square" rtlCol="0">
            <a:spAutoFit/>
          </a:bodyPr>
          <a:lstStyle/>
          <a:p>
            <a:r>
              <a:rPr lang="ja-JP" altLang="en-US" dirty="0"/>
              <a:t>あっさりエンディング</a:t>
            </a:r>
            <a:endParaRPr kumimoji="1" lang="ja-JP" altLang="en-US" dirty="0"/>
          </a:p>
        </p:txBody>
      </p:sp>
    </p:spTree>
    <p:extLst>
      <p:ext uri="{BB962C8B-B14F-4D97-AF65-F5344CB8AC3E}">
        <p14:creationId xmlns:p14="http://schemas.microsoft.com/office/powerpoint/2010/main" val="18283344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 xmlns:a16="http://schemas.microsoft.com/office/drawing/2014/main" id="{F88342B0-7159-4255-85CF-388313D1B954}"/>
              </a:ext>
            </a:extLst>
          </p:cNvPr>
          <p:cNvSpPr txBox="1"/>
          <p:nvPr/>
        </p:nvSpPr>
        <p:spPr>
          <a:xfrm>
            <a:off x="333243" y="327354"/>
            <a:ext cx="4502331" cy="369332"/>
          </a:xfrm>
          <a:prstGeom prst="rect">
            <a:avLst/>
          </a:prstGeom>
          <a:noFill/>
        </p:spPr>
        <p:txBody>
          <a:bodyPr wrap="square" rtlCol="0">
            <a:spAutoFit/>
          </a:bodyPr>
          <a:lstStyle/>
          <a:p>
            <a:r>
              <a:rPr kumimoji="1" lang="ja-JP" altLang="en-US" dirty="0"/>
              <a:t>住人に喋らせるバージョンのエンディング</a:t>
            </a:r>
          </a:p>
        </p:txBody>
      </p:sp>
      <p:sp>
        <p:nvSpPr>
          <p:cNvPr id="3" name="テキスト ボックス 2">
            <a:extLst>
              <a:ext uri="{FF2B5EF4-FFF2-40B4-BE49-F238E27FC236}">
                <a16:creationId xmlns="" xmlns:a16="http://schemas.microsoft.com/office/drawing/2014/main" id="{BFD9AD63-4D7C-48FF-98CD-C540B59148F8}"/>
              </a:ext>
            </a:extLst>
          </p:cNvPr>
          <p:cNvSpPr txBox="1"/>
          <p:nvPr/>
        </p:nvSpPr>
        <p:spPr>
          <a:xfrm>
            <a:off x="1828800" y="1098958"/>
            <a:ext cx="7424928" cy="4247317"/>
          </a:xfrm>
          <a:prstGeom prst="rect">
            <a:avLst/>
          </a:prstGeom>
          <a:noFill/>
        </p:spPr>
        <p:txBody>
          <a:bodyPr wrap="square" rtlCol="0">
            <a:spAutoFit/>
          </a:bodyPr>
          <a:lstStyle/>
          <a:p>
            <a:r>
              <a:rPr kumimoji="1" lang="ja-JP" altLang="en-US" dirty="0"/>
              <a:t>よお、久しぶりだな</a:t>
            </a:r>
            <a:endParaRPr kumimoji="1" lang="en-US" altLang="ja-JP" dirty="0"/>
          </a:p>
          <a:p>
            <a:r>
              <a:rPr kumimoji="1" lang="ja-JP" altLang="en-US" dirty="0" smtClean="0"/>
              <a:t>今回</a:t>
            </a:r>
            <a:r>
              <a:rPr kumimoji="1" lang="ja-JP" altLang="en-US" dirty="0"/>
              <a:t>の敵は物凄く強かったな</a:t>
            </a:r>
            <a:endParaRPr kumimoji="1" lang="en-US" altLang="ja-JP" dirty="0"/>
          </a:p>
          <a:p>
            <a:r>
              <a:rPr kumimoji="1" lang="ja-JP" altLang="en-US" dirty="0" smtClean="0"/>
              <a:t>成長したとはいえ、つい最近まで生まれたてだった◎</a:t>
            </a:r>
            <a:r>
              <a:rPr lang="ja-JP" altLang="en-US" dirty="0" smtClean="0"/>
              <a:t>◎が</a:t>
            </a:r>
            <a:r>
              <a:rPr kumimoji="1" lang="ja-JP" altLang="en-US" dirty="0" smtClean="0"/>
              <a:t>よく</a:t>
            </a:r>
            <a:r>
              <a:rPr kumimoji="1" lang="ja-JP" altLang="en-US" dirty="0"/>
              <a:t>勝てたもんだ</a:t>
            </a:r>
            <a:r>
              <a:rPr lang="ja-JP" altLang="en-US" dirty="0" smtClean="0"/>
              <a:t>。</a:t>
            </a:r>
            <a:endParaRPr lang="en-US" altLang="ja-JP" dirty="0" smtClean="0"/>
          </a:p>
          <a:p>
            <a:r>
              <a:rPr lang="ja-JP" altLang="en-US" dirty="0"/>
              <a:t>勝</a:t>
            </a:r>
            <a:r>
              <a:rPr lang="ja-JP" altLang="en-US" dirty="0" smtClean="0"/>
              <a:t>てたことが本当に奇跡だぜ。</a:t>
            </a:r>
            <a:endParaRPr lang="en-US" altLang="ja-JP" dirty="0"/>
          </a:p>
          <a:p>
            <a:r>
              <a:rPr lang="en-US" altLang="ja-JP" dirty="0" smtClean="0"/>
              <a:t>……</a:t>
            </a:r>
            <a:r>
              <a:rPr lang="ja-JP" altLang="en-US" dirty="0" err="1" smtClean="0"/>
              <a:t>。</a:t>
            </a:r>
            <a:endParaRPr lang="en-US" altLang="ja-JP" dirty="0" smtClean="0"/>
          </a:p>
          <a:p>
            <a:r>
              <a:rPr lang="ja-JP" altLang="en-US" dirty="0" smtClean="0"/>
              <a:t>おい、朗報だぜ</a:t>
            </a:r>
            <a:endParaRPr lang="en-US" altLang="ja-JP" dirty="0" smtClean="0"/>
          </a:p>
          <a:p>
            <a:r>
              <a:rPr lang="ja-JP" altLang="en-US" dirty="0" smtClean="0"/>
              <a:t>どうやら○○</a:t>
            </a:r>
            <a:r>
              <a:rPr lang="ja-JP" altLang="en-US" dirty="0"/>
              <a:t>とさっきの強い惑星が</a:t>
            </a:r>
            <a:r>
              <a:rPr lang="ja-JP" altLang="en-US" dirty="0" smtClean="0"/>
              <a:t>ここら一帯の</a:t>
            </a:r>
            <a:r>
              <a:rPr kumimoji="1" lang="ja-JP" altLang="en-US" dirty="0" smtClean="0"/>
              <a:t>惑星</a:t>
            </a:r>
            <a:r>
              <a:rPr kumimoji="1" lang="ja-JP" altLang="en-US" dirty="0"/>
              <a:t>を食い尽くした</a:t>
            </a:r>
            <a:r>
              <a:rPr kumimoji="1" lang="ja-JP" altLang="en-US"/>
              <a:t>みたい</a:t>
            </a:r>
            <a:r>
              <a:rPr kumimoji="1" lang="ja-JP" altLang="en-US" smtClean="0"/>
              <a:t>だ</a:t>
            </a:r>
            <a:endParaRPr kumimoji="1" lang="en-US" altLang="ja-JP" dirty="0"/>
          </a:p>
          <a:p>
            <a:r>
              <a:rPr kumimoji="1" lang="ja-JP" altLang="en-US" dirty="0" smtClean="0"/>
              <a:t>だから今</a:t>
            </a:r>
            <a:r>
              <a:rPr kumimoji="1" lang="ja-JP" altLang="en-US" dirty="0"/>
              <a:t>は安心して休みな</a:t>
            </a:r>
            <a:endParaRPr lang="en-US" altLang="ja-JP" dirty="0"/>
          </a:p>
          <a:p>
            <a:r>
              <a:rPr kumimoji="1" lang="ja-JP" altLang="en-US" dirty="0" smtClean="0"/>
              <a:t>なんたって今</a:t>
            </a:r>
            <a:r>
              <a:rPr kumimoji="1" lang="ja-JP" altLang="en-US" dirty="0"/>
              <a:t>はお前が銀河</a:t>
            </a:r>
            <a:r>
              <a:rPr kumimoji="1" lang="ja-JP" altLang="en-US" dirty="0" smtClean="0"/>
              <a:t>最強なんだから</a:t>
            </a:r>
            <a:r>
              <a:rPr kumimoji="1" lang="ja-JP" altLang="en-US" dirty="0"/>
              <a:t>な。</a:t>
            </a:r>
            <a:endParaRPr lang="en-US" altLang="ja-JP" dirty="0"/>
          </a:p>
          <a:p>
            <a:r>
              <a:rPr kumimoji="1" lang="en-US" altLang="ja-JP" dirty="0"/>
              <a:t>,,,</a:t>
            </a:r>
          </a:p>
          <a:p>
            <a:r>
              <a:rPr lang="en-US" altLang="ja-JP" dirty="0"/>
              <a:t>Thank you for playing!!</a:t>
            </a:r>
          </a:p>
          <a:p>
            <a:r>
              <a:rPr lang="ja-JP" altLang="en-US" dirty="0"/>
              <a:t>このゲームを遊んでくれてありがとうございます。</a:t>
            </a:r>
            <a:endParaRPr lang="en-US" altLang="ja-JP" dirty="0"/>
          </a:p>
          <a:p>
            <a:endParaRPr lang="en-US" altLang="ja-JP" dirty="0"/>
          </a:p>
          <a:p>
            <a:endParaRPr kumimoji="1" lang="ja-JP" altLang="en-US" dirty="0"/>
          </a:p>
        </p:txBody>
      </p:sp>
    </p:spTree>
    <p:extLst>
      <p:ext uri="{BB962C8B-B14F-4D97-AF65-F5344CB8AC3E}">
        <p14:creationId xmlns:p14="http://schemas.microsoft.com/office/powerpoint/2010/main" val="3773827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1105779"/>
            <a:ext cx="5418667" cy="6771084"/>
          </a:xfrm>
          <a:prstGeom prst="rect">
            <a:avLst/>
          </a:prstGeom>
          <a:noFill/>
        </p:spPr>
        <p:txBody>
          <a:bodyPr wrap="square" rtlCol="0">
            <a:spAutoFit/>
          </a:bodyPr>
          <a:lstStyle/>
          <a:p>
            <a:pPr algn="ctr"/>
            <a:r>
              <a:rPr kumimoji="1" lang="ja-JP" altLang="en-US" sz="3200" dirty="0"/>
              <a:t>タイトル</a:t>
            </a:r>
            <a:endParaRPr kumimoji="1" lang="en-US" altLang="ja-JP" sz="3200" dirty="0"/>
          </a:p>
          <a:p>
            <a:pPr algn="ctr"/>
            <a:r>
              <a:rPr lang="ja-JP" altLang="en-US" sz="3200" dirty="0"/>
              <a:t>↓</a:t>
            </a:r>
            <a:endParaRPr lang="en-US" altLang="ja-JP" sz="3200" dirty="0"/>
          </a:p>
          <a:p>
            <a:pPr algn="ctr"/>
            <a:r>
              <a:rPr kumimoji="1" lang="ja-JP" altLang="en-US" sz="3200" dirty="0"/>
              <a:t>世界観</a:t>
            </a:r>
            <a:endParaRPr kumimoji="1" lang="en-US" altLang="ja-JP" sz="3200" dirty="0"/>
          </a:p>
          <a:p>
            <a:pPr algn="ctr"/>
            <a:r>
              <a:rPr lang="ja-JP" altLang="en-US" sz="3200" dirty="0"/>
              <a:t>↓</a:t>
            </a:r>
            <a:endParaRPr lang="en-US" altLang="ja-JP" sz="3200" dirty="0"/>
          </a:p>
          <a:p>
            <a:pPr algn="ctr"/>
            <a:r>
              <a:rPr kumimoji="1" lang="ja-JP" altLang="en-US" sz="3200" dirty="0"/>
              <a:t>戦闘準備画面</a:t>
            </a:r>
            <a:endParaRPr kumimoji="1" lang="en-US" altLang="ja-JP" sz="3200" dirty="0"/>
          </a:p>
          <a:p>
            <a:pPr algn="ctr"/>
            <a:r>
              <a:rPr lang="ja-JP" altLang="en-US" sz="3200" dirty="0"/>
              <a:t>↓</a:t>
            </a:r>
            <a:endParaRPr lang="en-US" altLang="ja-JP" sz="3200" dirty="0"/>
          </a:p>
          <a:p>
            <a:pPr algn="ctr"/>
            <a:r>
              <a:rPr lang="ja-JP" altLang="en-US" sz="3200" dirty="0"/>
              <a:t>戦闘</a:t>
            </a:r>
            <a:endParaRPr lang="en-US" altLang="ja-JP" sz="3200" dirty="0"/>
          </a:p>
          <a:p>
            <a:pPr algn="ctr"/>
            <a:r>
              <a:rPr lang="ja-JP" altLang="en-US" sz="3200" dirty="0"/>
              <a:t>育成</a:t>
            </a:r>
            <a:endParaRPr lang="en-US" altLang="ja-JP" sz="3200" dirty="0"/>
          </a:p>
          <a:p>
            <a:pPr algn="ctr"/>
            <a:r>
              <a:rPr lang="ja-JP" altLang="en-US" sz="3200" dirty="0"/>
              <a:t>↓</a:t>
            </a:r>
            <a:endParaRPr lang="en-US" altLang="ja-JP" sz="3200" dirty="0"/>
          </a:p>
          <a:p>
            <a:pPr algn="ctr"/>
            <a:r>
              <a:rPr lang="ja-JP" altLang="en-US" sz="3200" dirty="0"/>
              <a:t>戦闘準備画面でスペシャル技と強大な敵の文章説明</a:t>
            </a:r>
            <a:endParaRPr lang="en-US" altLang="ja-JP" sz="3200" dirty="0"/>
          </a:p>
          <a:p>
            <a:endParaRPr lang="en-US" altLang="ja-JP" sz="3200" dirty="0"/>
          </a:p>
          <a:p>
            <a:endParaRPr kumimoji="1" lang="en-US" altLang="ja-JP" sz="3200" dirty="0"/>
          </a:p>
          <a:p>
            <a:endParaRPr lang="en-US" altLang="ja-JP" dirty="0"/>
          </a:p>
        </p:txBody>
      </p:sp>
      <p:sp>
        <p:nvSpPr>
          <p:cNvPr id="5" name="テキスト ボックス 4"/>
          <p:cNvSpPr txBox="1"/>
          <p:nvPr/>
        </p:nvSpPr>
        <p:spPr>
          <a:xfrm>
            <a:off x="2656936" y="276045"/>
            <a:ext cx="3536830" cy="523220"/>
          </a:xfrm>
          <a:prstGeom prst="rect">
            <a:avLst/>
          </a:prstGeom>
          <a:noFill/>
        </p:spPr>
        <p:txBody>
          <a:bodyPr wrap="square" rtlCol="0">
            <a:spAutoFit/>
          </a:bodyPr>
          <a:lstStyle/>
          <a:p>
            <a:r>
              <a:rPr kumimoji="1" lang="ja-JP" altLang="en-US" sz="2800" dirty="0"/>
              <a:t>チュートリアル順番</a:t>
            </a:r>
          </a:p>
        </p:txBody>
      </p:sp>
      <p:sp>
        <p:nvSpPr>
          <p:cNvPr id="2" name="テキスト ボックス 1"/>
          <p:cNvSpPr txBox="1"/>
          <p:nvPr/>
        </p:nvSpPr>
        <p:spPr>
          <a:xfrm>
            <a:off x="5096933" y="1105779"/>
            <a:ext cx="7095067" cy="1569660"/>
          </a:xfrm>
          <a:prstGeom prst="rect">
            <a:avLst/>
          </a:prstGeom>
          <a:noFill/>
        </p:spPr>
        <p:txBody>
          <a:bodyPr wrap="square" rtlCol="0">
            <a:spAutoFit/>
          </a:bodyPr>
          <a:lstStyle/>
          <a:p>
            <a:pPr algn="ctr"/>
            <a:r>
              <a:rPr kumimoji="1" lang="ja-JP" altLang="en-US" sz="3200" dirty="0"/>
              <a:t>↓</a:t>
            </a:r>
            <a:endParaRPr kumimoji="1" lang="en-US" altLang="ja-JP" sz="3200" dirty="0"/>
          </a:p>
          <a:p>
            <a:pPr algn="ctr"/>
            <a:r>
              <a:rPr lang="ja-JP" altLang="en-US" sz="3200" dirty="0"/>
              <a:t>戦闘に入りスペシャル技の発動方法や</a:t>
            </a:r>
            <a:endParaRPr lang="en-US" altLang="ja-JP" sz="3200" dirty="0"/>
          </a:p>
          <a:p>
            <a:pPr algn="ctr"/>
            <a:r>
              <a:rPr kumimoji="1" lang="ja-JP" altLang="en-US" sz="3200" dirty="0"/>
              <a:t>今使っているものの能力の簡単な説明</a:t>
            </a:r>
          </a:p>
        </p:txBody>
      </p:sp>
    </p:spTree>
    <p:extLst>
      <p:ext uri="{BB962C8B-B14F-4D97-AF65-F5344CB8AC3E}">
        <p14:creationId xmlns:p14="http://schemas.microsoft.com/office/powerpoint/2010/main" val="2161192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世界観</a:t>
            </a:r>
            <a:r>
              <a:rPr kumimoji="1" lang="ja-JP" altLang="en-US" sz="8800" dirty="0"/>
              <a:t>画面の説明</a:t>
            </a:r>
          </a:p>
        </p:txBody>
      </p:sp>
    </p:spTree>
    <p:extLst>
      <p:ext uri="{BB962C8B-B14F-4D97-AF65-F5344CB8AC3E}">
        <p14:creationId xmlns:p14="http://schemas.microsoft.com/office/powerpoint/2010/main" val="111763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p:cNvSpPr/>
          <p:nvPr/>
        </p:nvSpPr>
        <p:spPr>
          <a:xfrm>
            <a:off x="0"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1787071" y="1086758"/>
            <a:ext cx="7922985" cy="1200329"/>
          </a:xfrm>
          <a:prstGeom prst="rect">
            <a:avLst/>
          </a:prstGeom>
          <a:noFill/>
        </p:spPr>
        <p:txBody>
          <a:bodyPr wrap="square" rtlCol="0">
            <a:spAutoFit/>
          </a:bodyPr>
          <a:lstStyle/>
          <a:p>
            <a:r>
              <a:rPr lang="ja-JP" altLang="en-US" dirty="0">
                <a:solidFill>
                  <a:schemeClr val="bg1"/>
                </a:solidFill>
              </a:rPr>
              <a:t>意思を持つ惑星達が互いの生存をかけて喰らい合う弱肉強食の宇宙</a:t>
            </a:r>
            <a:r>
              <a:rPr lang="en-US" altLang="ja-JP" dirty="0">
                <a:solidFill>
                  <a:schemeClr val="bg1"/>
                </a:solidFill>
              </a:rPr>
              <a:t>……</a:t>
            </a:r>
            <a:r>
              <a:rPr lang="ja-JP" altLang="en-US" dirty="0" err="1">
                <a:solidFill>
                  <a:schemeClr val="bg1"/>
                </a:solidFill>
              </a:rPr>
              <a:t>。</a:t>
            </a:r>
            <a:endParaRPr lang="en-US" altLang="ja-JP" dirty="0">
              <a:solidFill>
                <a:schemeClr val="bg1"/>
              </a:solidFill>
            </a:endParaRPr>
          </a:p>
          <a:p>
            <a:r>
              <a:rPr lang="ja-JP" altLang="en-US" dirty="0">
                <a:solidFill>
                  <a:schemeClr val="bg1"/>
                </a:solidFill>
              </a:rPr>
              <a:t>喰うか喰われるか</a:t>
            </a:r>
            <a:r>
              <a:rPr lang="en-US" altLang="ja-JP" dirty="0">
                <a:solidFill>
                  <a:schemeClr val="bg1"/>
                </a:solidFill>
              </a:rPr>
              <a:t>――</a:t>
            </a:r>
          </a:p>
          <a:p>
            <a:r>
              <a:rPr lang="ja-JP" altLang="en-US" dirty="0">
                <a:solidFill>
                  <a:schemeClr val="bg1"/>
                </a:solidFill>
              </a:rPr>
              <a:t>そんな宇宙で生まれたての惑星がいた。</a:t>
            </a:r>
            <a:endParaRPr lang="en-US" altLang="ja-JP" dirty="0">
              <a:solidFill>
                <a:schemeClr val="bg1"/>
              </a:solidFill>
            </a:endParaRPr>
          </a:p>
          <a:p>
            <a:r>
              <a:rPr lang="ja-JP" altLang="en-US" dirty="0">
                <a:solidFill>
                  <a:schemeClr val="bg1"/>
                </a:solidFill>
              </a:rPr>
              <a:t>その惑星の名は</a:t>
            </a:r>
            <a:r>
              <a:rPr lang="en-US" altLang="ja-JP" dirty="0">
                <a:solidFill>
                  <a:schemeClr val="bg1"/>
                </a:solidFill>
              </a:rPr>
              <a:t>……</a:t>
            </a:r>
            <a:r>
              <a:rPr lang="ja-JP" altLang="en-US" dirty="0">
                <a:solidFill>
                  <a:schemeClr val="bg1"/>
                </a:solidFill>
              </a:rPr>
              <a:t>？</a:t>
            </a:r>
          </a:p>
        </p:txBody>
      </p:sp>
    </p:spTree>
    <p:extLst>
      <p:ext uri="{BB962C8B-B14F-4D97-AF65-F5344CB8AC3E}">
        <p14:creationId xmlns:p14="http://schemas.microsoft.com/office/powerpoint/2010/main" val="3625562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en-US" altLang="ja-JP" sz="8800" dirty="0"/>
              <a:t>HOME</a:t>
            </a:r>
            <a:r>
              <a:rPr kumimoji="1" lang="ja-JP" altLang="en-US" sz="8800" dirty="0"/>
              <a:t>画面の説明</a:t>
            </a:r>
          </a:p>
        </p:txBody>
      </p:sp>
    </p:spTree>
    <p:extLst>
      <p:ext uri="{BB962C8B-B14F-4D97-AF65-F5344CB8AC3E}">
        <p14:creationId xmlns:p14="http://schemas.microsoft.com/office/powerpoint/2010/main" val="3972545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325" y="460375"/>
            <a:ext cx="10058400" cy="5832181"/>
          </a:xfrm>
          <a:prstGeom prst="rect">
            <a:avLst/>
          </a:prstGeom>
        </p:spPr>
      </p:pic>
      <p:sp>
        <p:nvSpPr>
          <p:cNvPr id="5" name="正方形/長方形 4"/>
          <p:cNvSpPr/>
          <p:nvPr/>
        </p:nvSpPr>
        <p:spPr>
          <a:xfrm>
            <a:off x="854075" y="4229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631950" y="4356100"/>
            <a:ext cx="495300" cy="1625600"/>
          </a:xfrm>
          <a:prstGeom prst="triangl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3078162" y="4943404"/>
            <a:ext cx="6565900" cy="923330"/>
          </a:xfrm>
          <a:prstGeom prst="rect">
            <a:avLst/>
          </a:prstGeom>
          <a:noFill/>
        </p:spPr>
        <p:txBody>
          <a:bodyPr wrap="square" rtlCol="0">
            <a:spAutoFit/>
          </a:bodyPr>
          <a:lstStyle/>
          <a:p>
            <a:r>
              <a:rPr kumimoji="1" lang="ja-JP" altLang="en-US" dirty="0"/>
              <a:t>「やべえ、○○敵の惑星が攻めてくるらしい</a:t>
            </a:r>
            <a:endParaRPr kumimoji="1" lang="en-US" altLang="ja-JP" dirty="0"/>
          </a:p>
          <a:p>
            <a:r>
              <a:rPr lang="ja-JP" altLang="en-US" dirty="0"/>
              <a:t>相手の惑星に攻められる前に相手の惑星に攻撃を仕掛けようぜ！」</a:t>
            </a:r>
            <a:endParaRPr kumimoji="1" lang="en-US" altLang="ja-JP" dirty="0"/>
          </a:p>
        </p:txBody>
      </p:sp>
      <p:sp>
        <p:nvSpPr>
          <p:cNvPr id="3" name="テキスト ボックス 2"/>
          <p:cNvSpPr txBox="1"/>
          <p:nvPr/>
        </p:nvSpPr>
        <p:spPr>
          <a:xfrm>
            <a:off x="3078162" y="4546600"/>
            <a:ext cx="1092200" cy="381000"/>
          </a:xfrm>
          <a:prstGeom prst="rect">
            <a:avLst/>
          </a:prstGeom>
          <a:noFill/>
        </p:spPr>
        <p:txBody>
          <a:bodyPr wrap="square" rtlCol="0">
            <a:spAutoFit/>
          </a:bodyPr>
          <a:lstStyle/>
          <a:p>
            <a:r>
              <a:rPr kumimoji="1" lang="ja-JP" altLang="en-US" dirty="0"/>
              <a:t>山田</a:t>
            </a:r>
          </a:p>
        </p:txBody>
      </p:sp>
    </p:spTree>
    <p:extLst>
      <p:ext uri="{BB962C8B-B14F-4D97-AF65-F5344CB8AC3E}">
        <p14:creationId xmlns:p14="http://schemas.microsoft.com/office/powerpoint/2010/main" val="3293987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24620" y="311938"/>
            <a:ext cx="3657600" cy="523220"/>
          </a:xfrm>
          <a:prstGeom prst="rect">
            <a:avLst/>
          </a:prstGeom>
          <a:noFill/>
        </p:spPr>
        <p:txBody>
          <a:bodyPr wrap="square" rtlCol="0">
            <a:spAutoFit/>
          </a:bodyPr>
          <a:lstStyle/>
          <a:p>
            <a:r>
              <a:rPr kumimoji="1" lang="ja-JP" altLang="en-US" sz="2800" dirty="0"/>
              <a:t>惑星と住人のやり取り</a:t>
            </a:r>
          </a:p>
        </p:txBody>
      </p:sp>
      <p:sp>
        <p:nvSpPr>
          <p:cNvPr id="3" name="テキスト ボックス 2"/>
          <p:cNvSpPr txBox="1"/>
          <p:nvPr/>
        </p:nvSpPr>
        <p:spPr>
          <a:xfrm>
            <a:off x="983412" y="1742536"/>
            <a:ext cx="741871" cy="369808"/>
          </a:xfrm>
          <a:prstGeom prst="rect">
            <a:avLst/>
          </a:prstGeom>
          <a:noFill/>
        </p:spPr>
        <p:txBody>
          <a:bodyPr wrap="square" rtlCol="0">
            <a:spAutoFit/>
          </a:bodyPr>
          <a:lstStyle/>
          <a:p>
            <a:r>
              <a:rPr kumimoji="1" lang="ja-JP" altLang="en-US" dirty="0"/>
              <a:t>住人</a:t>
            </a:r>
          </a:p>
        </p:txBody>
      </p:sp>
      <p:sp>
        <p:nvSpPr>
          <p:cNvPr id="5" name="テキスト ボックス 4"/>
          <p:cNvSpPr txBox="1"/>
          <p:nvPr/>
        </p:nvSpPr>
        <p:spPr>
          <a:xfrm>
            <a:off x="1966822" y="1604513"/>
            <a:ext cx="7470476" cy="1569660"/>
          </a:xfrm>
          <a:prstGeom prst="rect">
            <a:avLst/>
          </a:prstGeom>
          <a:noFill/>
        </p:spPr>
        <p:txBody>
          <a:bodyPr wrap="square" rtlCol="0">
            <a:spAutoFit/>
          </a:bodyPr>
          <a:lstStyle/>
          <a:p>
            <a:r>
              <a:rPr lang="ja-JP" altLang="en-US" sz="2400" dirty="0"/>
              <a:t>よう今日から○○星</a:t>
            </a:r>
            <a:r>
              <a:rPr lang="en-US" altLang="ja-JP" sz="2400" dirty="0"/>
              <a:t>,</a:t>
            </a:r>
            <a:r>
              <a:rPr lang="ja-JP" altLang="en-US" sz="2400" dirty="0"/>
              <a:t>人類統括になった山田だ</a:t>
            </a:r>
          </a:p>
          <a:p>
            <a:r>
              <a:rPr lang="ja-JP" altLang="en-US" sz="2400" dirty="0"/>
              <a:t>○○、生まれたてでいきなりなんだが敵惑星が攻めてくるって情報が入ったぜ</a:t>
            </a:r>
          </a:p>
          <a:p>
            <a:r>
              <a:rPr lang="ja-JP" altLang="en-US" sz="2400" dirty="0"/>
              <a:t>不意打ち食らう前に戦いに行こうぜ</a:t>
            </a:r>
            <a:endParaRPr kumimoji="1" lang="ja-JP" altLang="en-US" sz="2400" dirty="0"/>
          </a:p>
        </p:txBody>
      </p:sp>
      <p:sp>
        <p:nvSpPr>
          <p:cNvPr id="8" name="テキスト ボックス 7"/>
          <p:cNvSpPr txBox="1"/>
          <p:nvPr/>
        </p:nvSpPr>
        <p:spPr>
          <a:xfrm>
            <a:off x="2225614" y="3916392"/>
            <a:ext cx="5244861" cy="369332"/>
          </a:xfrm>
          <a:prstGeom prst="rect">
            <a:avLst/>
          </a:prstGeom>
          <a:noFill/>
        </p:spPr>
        <p:txBody>
          <a:bodyPr wrap="square" rtlCol="0">
            <a:spAutoFit/>
          </a:bodyPr>
          <a:lstStyle/>
          <a:p>
            <a:r>
              <a:rPr kumimoji="1" lang="en-US" altLang="ja-JP" dirty="0"/>
              <a:t>※</a:t>
            </a:r>
            <a:r>
              <a:rPr kumimoji="1" lang="ja-JP" altLang="en-US" dirty="0"/>
              <a:t>○○</a:t>
            </a:r>
            <a:r>
              <a:rPr lang="ja-JP" altLang="en-US" dirty="0"/>
              <a:t>はプレイヤーに入力してもらった名前の予定</a:t>
            </a:r>
            <a:endParaRPr kumimoji="1" lang="ja-JP" altLang="en-US" dirty="0"/>
          </a:p>
        </p:txBody>
      </p:sp>
    </p:spTree>
    <p:extLst>
      <p:ext uri="{BB962C8B-B14F-4D97-AF65-F5344CB8AC3E}">
        <p14:creationId xmlns:p14="http://schemas.microsoft.com/office/powerpoint/2010/main" val="196791377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2008</TotalTime>
  <Words>2463</Words>
  <Application>Microsoft Office PowerPoint</Application>
  <PresentationFormat>ワイド画面</PresentationFormat>
  <Paragraphs>318</Paragraphs>
  <Slides>39</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39</vt:i4>
      </vt:variant>
    </vt:vector>
  </HeadingPairs>
  <TitlesOfParts>
    <vt:vector size="44" baseType="lpstr">
      <vt:lpstr>ＭＳ Ｐゴシック</vt:lpstr>
      <vt:lpstr>Arial</vt:lpstr>
      <vt:lpstr>Calibri</vt:lpstr>
      <vt:lpstr>Calibri Light</vt:lpstr>
      <vt:lpstr>Office テーマ</vt:lpstr>
      <vt:lpstr>チュートリアル</vt:lpstr>
      <vt:lpstr>チュートリアル概要</vt:lpstr>
      <vt:lpstr>チュートリアル概要</vt:lpstr>
      <vt:lpstr>PowerPoint プレゼンテーション</vt:lpstr>
      <vt:lpstr>世界観画面の説明</vt:lpstr>
      <vt:lpstr>PowerPoint プレゼンテーション</vt:lpstr>
      <vt:lpstr>HOME画面の説明</vt:lpstr>
      <vt:lpstr>PowerPoint プレゼンテーション</vt:lpstr>
      <vt:lpstr>PowerPoint プレゼンテーション</vt:lpstr>
      <vt:lpstr>戦闘準備画面の説明</vt:lpstr>
      <vt:lpstr>PowerPoint プレゼンテーション</vt:lpstr>
      <vt:lpstr>PowerPoint プレゼンテーション</vt:lpstr>
      <vt:lpstr>PowerPoint プレゼンテーション</vt:lpstr>
      <vt:lpstr>戦闘画面の説明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クリア画面の説明</vt:lpstr>
      <vt:lpstr>PowerPoint プレゼンテーション</vt:lpstr>
      <vt:lpstr>PowerPoint プレゼンテーション</vt:lpstr>
      <vt:lpstr>育成画面の説明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戦闘終了後 再度戦闘準備画面に入った時の説明</vt:lpstr>
      <vt:lpstr>PowerPoint プレゼンテーション</vt:lpstr>
      <vt:lpstr>PowerPoint プレゼンテーション</vt:lpstr>
      <vt:lpstr>二回目の戦闘画面に入った時の説明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チュートリアル</dc:title>
  <dc:creator>GA2B</dc:creator>
  <cp:lastModifiedBy>GA2B</cp:lastModifiedBy>
  <cp:revision>118</cp:revision>
  <dcterms:created xsi:type="dcterms:W3CDTF">2019-06-11T05:17:14Z</dcterms:created>
  <dcterms:modified xsi:type="dcterms:W3CDTF">2019-07-02T06:20:21Z</dcterms:modified>
</cp:coreProperties>
</file>

<file path=docProps/thumbnail.jpeg>
</file>